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2" r:id="rId2"/>
  </p:sldMasterIdLst>
  <p:notesMasterIdLst>
    <p:notesMasterId r:id="rId27"/>
  </p:notesMasterIdLst>
  <p:sldIdLst>
    <p:sldId id="258" r:id="rId3"/>
    <p:sldId id="282" r:id="rId4"/>
    <p:sldId id="259" r:id="rId5"/>
    <p:sldId id="260" r:id="rId6"/>
    <p:sldId id="283" r:id="rId7"/>
    <p:sldId id="284" r:id="rId8"/>
    <p:sldId id="261" r:id="rId9"/>
    <p:sldId id="262" r:id="rId10"/>
    <p:sldId id="264" r:id="rId11"/>
    <p:sldId id="266" r:id="rId12"/>
    <p:sldId id="268" r:id="rId13"/>
    <p:sldId id="271" r:id="rId14"/>
    <p:sldId id="272" r:id="rId15"/>
    <p:sldId id="273" r:id="rId16"/>
    <p:sldId id="274" r:id="rId17"/>
    <p:sldId id="276" r:id="rId18"/>
    <p:sldId id="279" r:id="rId19"/>
    <p:sldId id="285" r:id="rId20"/>
    <p:sldId id="280" r:id="rId21"/>
    <p:sldId id="286" r:id="rId22"/>
    <p:sldId id="287" r:id="rId23"/>
    <p:sldId id="288" r:id="rId24"/>
    <p:sldId id="289" r:id="rId25"/>
    <p:sldId id="290"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2172" y="14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0" y="695325"/>
            <a:ext cx="0" cy="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685800" y="4343400"/>
            <a:ext cx="5484812" cy="4113211"/>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42071541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0" y="695325"/>
            <a:ext cx="0" cy="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4899" cy="4113299"/>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4812" cy="4113211"/>
          </a:xfrm>
          <a:prstGeom prst="rect">
            <a:avLst/>
          </a:prstGeom>
        </p:spPr>
        <p:txBody>
          <a:bodyPr lIns="91425" tIns="91425" rIns="91425" bIns="91425" anchor="ctr" anchorCtr="0">
            <a:spAutoFit/>
          </a:bodyPr>
          <a:lstStyle/>
          <a:p>
            <a:endParaRPr/>
          </a:p>
        </p:txBody>
      </p:sp>
      <p:sp>
        <p:nvSpPr>
          <p:cNvPr id="140" name="Shape 140"/>
          <p:cNvSpPr>
            <a:spLocks noGrp="1" noRot="1" noChangeAspect="1"/>
          </p:cNvSpPr>
          <p:nvPr>
            <p:ph type="sldImg" idx="2"/>
          </p:nvPr>
        </p:nvSpPr>
        <p:spPr>
          <a:xfrm>
            <a:off x="0" y="695325"/>
            <a:ext cx="0" cy="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0" y="695325"/>
            <a:ext cx="0" cy="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4899" cy="4113299"/>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4812" cy="4113211"/>
          </a:xfrm>
          <a:prstGeom prst="rect">
            <a:avLst/>
          </a:prstGeom>
        </p:spPr>
        <p:txBody>
          <a:bodyPr lIns="91425" tIns="91425" rIns="91425" bIns="91425" anchor="ctr" anchorCtr="0">
            <a:spAutoFit/>
          </a:bodyPr>
          <a:lstStyle/>
          <a:p>
            <a:endParaRPr/>
          </a:p>
        </p:txBody>
      </p:sp>
      <p:sp>
        <p:nvSpPr>
          <p:cNvPr id="163" name="Shape 163"/>
          <p:cNvSpPr>
            <a:spLocks noGrp="1" noRot="1" noChangeAspect="1"/>
          </p:cNvSpPr>
          <p:nvPr>
            <p:ph type="sldImg" idx="2"/>
          </p:nvPr>
        </p:nvSpPr>
        <p:spPr>
          <a:xfrm>
            <a:off x="0" y="695325"/>
            <a:ext cx="0" cy="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4812" cy="4113211"/>
          </a:xfrm>
          <a:prstGeom prst="rect">
            <a:avLst/>
          </a:prstGeom>
        </p:spPr>
        <p:txBody>
          <a:bodyPr lIns="91425" tIns="91425" rIns="91425" bIns="91425" anchor="ctr" anchorCtr="0">
            <a:spAutoFit/>
          </a:bodyPr>
          <a:lstStyle/>
          <a:p>
            <a:endParaRPr/>
          </a:p>
        </p:txBody>
      </p:sp>
      <p:sp>
        <p:nvSpPr>
          <p:cNvPr id="212" name="Shape 212"/>
          <p:cNvSpPr>
            <a:spLocks noGrp="1" noRot="1" noChangeAspect="1"/>
          </p:cNvSpPr>
          <p:nvPr>
            <p:ph type="sldImg" idx="2"/>
          </p:nvPr>
        </p:nvSpPr>
        <p:spPr>
          <a:xfrm>
            <a:off x="0" y="695325"/>
            <a:ext cx="0" cy="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0" y="695325"/>
            <a:ext cx="0" cy="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4899" cy="4113299"/>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0" y="695325"/>
            <a:ext cx="0" cy="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4899" cy="4113299"/>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0" y="695325"/>
            <a:ext cx="0" cy="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4899" cy="4113299"/>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953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a:solidFill>
              <a:srgbClr val="000000"/>
            </a:solidFill>
            <a:prstDash val="solid"/>
            <a:miter/>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0" tIns="0" rIns="0" bIns="0" anchor="ctr"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2"/>
        <p:cNvGrpSpPr/>
        <p:nvPr/>
      </p:nvGrpSpPr>
      <p:grpSpPr>
        <a:xfrm>
          <a:off x="0" y="0"/>
          <a:ext cx="0" cy="0"/>
          <a:chOff x="0" y="0"/>
          <a:chExt cx="0" cy="0"/>
        </a:xfrm>
      </p:grpSpPr>
      <p:sp>
        <p:nvSpPr>
          <p:cNvPr id="13" name="Shape 13"/>
          <p:cNvSpPr txBox="1">
            <a:spLocks noGrp="1"/>
          </p:cNvSpPr>
          <p:nvPr>
            <p:ph type="title"/>
          </p:nvPr>
        </p:nvSpPr>
        <p:spPr>
          <a:xfrm rot="5400000">
            <a:off x="4579937" y="2324100"/>
            <a:ext cx="5851525" cy="1752600"/>
          </a:xfrm>
          <a:prstGeom prst="rect">
            <a:avLst/>
          </a:prstGeom>
          <a:noFill/>
          <a:ln>
            <a:noFill/>
          </a:ln>
        </p:spPr>
        <p:txBody>
          <a:bodyPr lIns="91425" tIns="91425" rIns="91425" bIns="91425" anchor="b" anchorCtr="0"/>
          <a:lstStyle>
            <a:lvl1pPr algn="l" rtl="0">
              <a:spcBef>
                <a:spcPts val="0"/>
              </a:spcBef>
              <a:spcAft>
                <a:spcPts val="0"/>
              </a:spcAft>
              <a:defRPr sz="4600">
                <a:solidFill>
                  <a:schemeClr val="dk2"/>
                </a:solidFill>
                <a:latin typeface="Cambria"/>
                <a:ea typeface="Cambria"/>
                <a:cs typeface="Cambria"/>
                <a:sym typeface="Cambria"/>
              </a:defRPr>
            </a:lvl1pPr>
            <a:lvl2pPr algn="l" rtl="0">
              <a:spcBef>
                <a:spcPts val="0"/>
              </a:spcBef>
              <a:spcAft>
                <a:spcPts val="0"/>
              </a:spcAft>
              <a:defRPr sz="4600">
                <a:solidFill>
                  <a:schemeClr val="dk2"/>
                </a:solidFill>
                <a:latin typeface="Cambria"/>
                <a:ea typeface="Cambria"/>
                <a:cs typeface="Cambria"/>
                <a:sym typeface="Cambria"/>
              </a:defRPr>
            </a:lvl2pPr>
            <a:lvl3pPr algn="l" rtl="0">
              <a:spcBef>
                <a:spcPts val="0"/>
              </a:spcBef>
              <a:spcAft>
                <a:spcPts val="0"/>
              </a:spcAft>
              <a:defRPr sz="4600">
                <a:solidFill>
                  <a:schemeClr val="dk2"/>
                </a:solidFill>
                <a:latin typeface="Cambria"/>
                <a:ea typeface="Cambria"/>
                <a:cs typeface="Cambria"/>
                <a:sym typeface="Cambria"/>
              </a:defRPr>
            </a:lvl3pPr>
            <a:lvl4pPr algn="l" rtl="0">
              <a:spcBef>
                <a:spcPts val="0"/>
              </a:spcBef>
              <a:spcAft>
                <a:spcPts val="0"/>
              </a:spcAft>
              <a:defRPr sz="4600">
                <a:solidFill>
                  <a:schemeClr val="dk2"/>
                </a:solidFill>
                <a:latin typeface="Cambria"/>
                <a:ea typeface="Cambria"/>
                <a:cs typeface="Cambria"/>
                <a:sym typeface="Cambria"/>
              </a:defRPr>
            </a:lvl4pPr>
            <a:lvl5pPr algn="l" rtl="0">
              <a:spcBef>
                <a:spcPts val="0"/>
              </a:spcBef>
              <a:spcAft>
                <a:spcPts val="0"/>
              </a:spcAft>
              <a:defRPr sz="4600">
                <a:solidFill>
                  <a:schemeClr val="dk2"/>
                </a:solidFill>
                <a:latin typeface="Cambria"/>
                <a:ea typeface="Cambria"/>
                <a:cs typeface="Cambria"/>
                <a:sym typeface="Cambria"/>
              </a:defRPr>
            </a:lvl5pPr>
            <a:lvl6pPr marL="457200" algn="l" rtl="0">
              <a:spcBef>
                <a:spcPts val="0"/>
              </a:spcBef>
              <a:spcAft>
                <a:spcPts val="0"/>
              </a:spcAft>
              <a:defRPr sz="4600">
                <a:solidFill>
                  <a:schemeClr val="dk2"/>
                </a:solidFill>
                <a:latin typeface="Cambria"/>
                <a:ea typeface="Cambria"/>
                <a:cs typeface="Cambria"/>
                <a:sym typeface="Cambria"/>
              </a:defRPr>
            </a:lvl6pPr>
            <a:lvl7pPr marL="914400" algn="l" rtl="0">
              <a:spcBef>
                <a:spcPts val="0"/>
              </a:spcBef>
              <a:spcAft>
                <a:spcPts val="0"/>
              </a:spcAft>
              <a:defRPr sz="4600">
                <a:solidFill>
                  <a:schemeClr val="dk2"/>
                </a:solidFill>
                <a:latin typeface="Cambria"/>
                <a:ea typeface="Cambria"/>
                <a:cs typeface="Cambria"/>
                <a:sym typeface="Cambria"/>
              </a:defRPr>
            </a:lvl7pPr>
            <a:lvl8pPr marL="1371600" algn="l" rtl="0">
              <a:spcBef>
                <a:spcPts val="0"/>
              </a:spcBef>
              <a:spcAft>
                <a:spcPts val="0"/>
              </a:spcAft>
              <a:defRPr sz="4600">
                <a:solidFill>
                  <a:schemeClr val="dk2"/>
                </a:solidFill>
                <a:latin typeface="Cambria"/>
                <a:ea typeface="Cambria"/>
                <a:cs typeface="Cambria"/>
                <a:sym typeface="Cambria"/>
              </a:defRPr>
            </a:lvl8pPr>
            <a:lvl9pPr marL="1828800" algn="l" rtl="0">
              <a:spcBef>
                <a:spcPts val="0"/>
              </a:spcBef>
              <a:spcAft>
                <a:spcPts val="0"/>
              </a:spcAft>
              <a:defRPr sz="4600">
                <a:solidFill>
                  <a:schemeClr val="dk2"/>
                </a:solidFill>
                <a:latin typeface="Cambria"/>
                <a:ea typeface="Cambria"/>
                <a:cs typeface="Cambria"/>
                <a:sym typeface="Cambria"/>
              </a:defRPr>
            </a:lvl9pPr>
          </a:lstStyle>
          <a:p>
            <a:endParaRPr/>
          </a:p>
        </p:txBody>
      </p:sp>
      <p:sp>
        <p:nvSpPr>
          <p:cNvPr id="14" name="Shape 14"/>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46050" algn="l" rtl="0">
              <a:spcBef>
                <a:spcPts val="440"/>
              </a:spcBef>
              <a:spcAft>
                <a:spcPts val="0"/>
              </a:spcAft>
              <a:buClr>
                <a:schemeClr val="accent1"/>
              </a:buClr>
              <a:buFont typeface="Arial"/>
              <a:buChar char="•"/>
              <a:defRPr sz="2200">
                <a:solidFill>
                  <a:schemeClr val="dk1"/>
                </a:solidFill>
                <a:latin typeface="Calibri"/>
                <a:ea typeface="Calibri"/>
                <a:cs typeface="Calibri"/>
                <a:sym typeface="Calibri"/>
              </a:defRPr>
            </a:lvl1pPr>
            <a:lvl2pPr marL="639763" indent="-157162" algn="l" rtl="0">
              <a:spcBef>
                <a:spcPts val="400"/>
              </a:spcBef>
              <a:spcAft>
                <a:spcPts val="0"/>
              </a:spcAft>
              <a:buClr>
                <a:schemeClr val="accent2"/>
              </a:buClr>
              <a:buFont typeface="Arial"/>
              <a:buChar char="•"/>
              <a:defRPr sz="2000">
                <a:solidFill>
                  <a:schemeClr val="dk1"/>
                </a:solidFill>
                <a:latin typeface="Calibri"/>
                <a:ea typeface="Calibri"/>
                <a:cs typeface="Calibri"/>
                <a:sym typeface="Calibri"/>
              </a:defRPr>
            </a:lvl2pPr>
            <a:lvl3pPr marL="1004888" indent="-160337" algn="l" rtl="0">
              <a:spcBef>
                <a:spcPts val="360"/>
              </a:spcBef>
              <a:spcAft>
                <a:spcPts val="0"/>
              </a:spcAft>
              <a:buClr>
                <a:srgbClr val="D2CB6C"/>
              </a:buClr>
              <a:buFont typeface="Arial"/>
              <a:buChar char="•"/>
              <a:defRPr>
                <a:solidFill>
                  <a:schemeClr val="dk1"/>
                </a:solidFill>
                <a:latin typeface="Calibri"/>
                <a:ea typeface="Calibri"/>
                <a:cs typeface="Calibri"/>
                <a:sym typeface="Calibri"/>
              </a:defRPr>
            </a:lvl3pPr>
            <a:lvl4pPr marL="1279525" indent="-177800" algn="l" rtl="0">
              <a:spcBef>
                <a:spcPts val="320"/>
              </a:spcBef>
              <a:spcAft>
                <a:spcPts val="0"/>
              </a:spcAft>
              <a:buClr>
                <a:srgbClr val="95A39D"/>
              </a:buClr>
              <a:buFont typeface="Arial"/>
              <a:buChar char="•"/>
              <a:defRPr sz="1600">
                <a:solidFill>
                  <a:schemeClr val="dk1"/>
                </a:solidFill>
                <a:latin typeface="Calibri"/>
                <a:ea typeface="Calibri"/>
                <a:cs typeface="Calibri"/>
                <a:sym typeface="Calibri"/>
              </a:defRPr>
            </a:lvl4pPr>
            <a:lvl5pPr marL="1554163" indent="-179387" algn="l" rtl="0">
              <a:spcBef>
                <a:spcPts val="280"/>
              </a:spcBef>
              <a:spcAft>
                <a:spcPts val="0"/>
              </a:spcAft>
              <a:buClr>
                <a:srgbClr val="C89F5D"/>
              </a:buClr>
              <a:buFont typeface="Arial"/>
              <a:buChar char="•"/>
              <a:defRPr sz="1400">
                <a:solidFill>
                  <a:schemeClr val="dk1"/>
                </a:solidFill>
                <a:latin typeface="Calibri"/>
                <a:ea typeface="Calibri"/>
                <a:cs typeface="Calibri"/>
                <a:sym typeface="Calibri"/>
              </a:defRPr>
            </a:lvl5pPr>
            <a:lvl6pPr marL="1737360" indent="-133985" algn="l" rtl="0">
              <a:spcBef>
                <a:spcPts val="280"/>
              </a:spcBef>
              <a:buClr>
                <a:schemeClr val="accent1"/>
              </a:buClr>
              <a:buFont typeface="Arial"/>
              <a:buChar char="•"/>
              <a:defRPr sz="1400" baseline="0">
                <a:solidFill>
                  <a:schemeClr val="dk1"/>
                </a:solidFill>
                <a:latin typeface="Calibri"/>
                <a:ea typeface="Calibri"/>
                <a:cs typeface="Calibri"/>
                <a:sym typeface="Calibri"/>
              </a:defRPr>
            </a:lvl6pPr>
            <a:lvl7pPr marL="1920240" indent="-139064" algn="l" rtl="0">
              <a:spcBef>
                <a:spcPts val="280"/>
              </a:spcBef>
              <a:buClr>
                <a:schemeClr val="accent2"/>
              </a:buClr>
              <a:buFont typeface="Arial"/>
              <a:buChar char="•"/>
              <a:defRPr sz="1400">
                <a:solidFill>
                  <a:schemeClr val="dk1"/>
                </a:solidFill>
                <a:latin typeface="Calibri"/>
                <a:ea typeface="Calibri"/>
                <a:cs typeface="Calibri"/>
                <a:sym typeface="Calibri"/>
              </a:defRPr>
            </a:lvl7pPr>
            <a:lvl8pPr marL="2103120" indent="-131445" algn="l" rtl="0">
              <a:spcBef>
                <a:spcPts val="280"/>
              </a:spcBef>
              <a:buClr>
                <a:schemeClr val="accent3"/>
              </a:buClr>
              <a:buFont typeface="Arial"/>
              <a:buChar char="•"/>
              <a:defRPr sz="1400">
                <a:solidFill>
                  <a:schemeClr val="dk1"/>
                </a:solidFill>
                <a:latin typeface="Calibri"/>
                <a:ea typeface="Calibri"/>
                <a:cs typeface="Calibri"/>
                <a:sym typeface="Calibri"/>
              </a:defRPr>
            </a:lvl8pPr>
            <a:lvl9pPr marL="2286000" indent="-136525" algn="l" rtl="0">
              <a:spcBef>
                <a:spcPts val="280"/>
              </a:spcBef>
              <a:buClr>
                <a:schemeClr val="accent4"/>
              </a:buClr>
              <a:buFont typeface="Arial"/>
              <a:buChar char="•"/>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7619999" cy="1143000"/>
          </a:xfrm>
          <a:prstGeom prst="rect">
            <a:avLst/>
          </a:prstGeom>
          <a:noFill/>
          <a:ln>
            <a:noFill/>
          </a:ln>
        </p:spPr>
        <p:txBody>
          <a:bodyPr lIns="91425" tIns="91425" rIns="91425" bIns="91425" anchor="t" anchorCtr="0"/>
          <a:lstStyle>
            <a:lvl1pPr algn="l" rtl="0">
              <a:spcBef>
                <a:spcPts val="0"/>
              </a:spcBef>
              <a:spcAft>
                <a:spcPts val="0"/>
              </a:spcAft>
              <a:defRPr sz="4600">
                <a:solidFill>
                  <a:schemeClr val="dk2"/>
                </a:solidFill>
                <a:latin typeface="Cambria"/>
                <a:ea typeface="Cambria"/>
                <a:cs typeface="Cambria"/>
                <a:sym typeface="Cambria"/>
              </a:defRPr>
            </a:lvl1pPr>
            <a:lvl2pPr algn="l" rtl="0">
              <a:spcBef>
                <a:spcPts val="0"/>
              </a:spcBef>
              <a:spcAft>
                <a:spcPts val="0"/>
              </a:spcAft>
              <a:defRPr sz="4600">
                <a:solidFill>
                  <a:schemeClr val="dk2"/>
                </a:solidFill>
                <a:latin typeface="Cambria"/>
                <a:ea typeface="Cambria"/>
                <a:cs typeface="Cambria"/>
                <a:sym typeface="Cambria"/>
              </a:defRPr>
            </a:lvl2pPr>
            <a:lvl3pPr algn="l" rtl="0">
              <a:spcBef>
                <a:spcPts val="0"/>
              </a:spcBef>
              <a:spcAft>
                <a:spcPts val="0"/>
              </a:spcAft>
              <a:defRPr sz="4600">
                <a:solidFill>
                  <a:schemeClr val="dk2"/>
                </a:solidFill>
                <a:latin typeface="Cambria"/>
                <a:ea typeface="Cambria"/>
                <a:cs typeface="Cambria"/>
                <a:sym typeface="Cambria"/>
              </a:defRPr>
            </a:lvl3pPr>
            <a:lvl4pPr algn="l" rtl="0">
              <a:spcBef>
                <a:spcPts val="0"/>
              </a:spcBef>
              <a:spcAft>
                <a:spcPts val="0"/>
              </a:spcAft>
              <a:defRPr sz="4600">
                <a:solidFill>
                  <a:schemeClr val="dk2"/>
                </a:solidFill>
                <a:latin typeface="Cambria"/>
                <a:ea typeface="Cambria"/>
                <a:cs typeface="Cambria"/>
                <a:sym typeface="Cambria"/>
              </a:defRPr>
            </a:lvl4pPr>
            <a:lvl5pPr algn="l" rtl="0">
              <a:spcBef>
                <a:spcPts val="0"/>
              </a:spcBef>
              <a:spcAft>
                <a:spcPts val="0"/>
              </a:spcAft>
              <a:defRPr sz="4600">
                <a:solidFill>
                  <a:schemeClr val="dk2"/>
                </a:solidFill>
                <a:latin typeface="Cambria"/>
                <a:ea typeface="Cambria"/>
                <a:cs typeface="Cambria"/>
                <a:sym typeface="Cambria"/>
              </a:defRPr>
            </a:lvl5pPr>
            <a:lvl6pPr marL="457200" algn="l" rtl="0">
              <a:spcBef>
                <a:spcPts val="0"/>
              </a:spcBef>
              <a:spcAft>
                <a:spcPts val="0"/>
              </a:spcAft>
              <a:defRPr sz="4600">
                <a:solidFill>
                  <a:schemeClr val="dk2"/>
                </a:solidFill>
                <a:latin typeface="Cambria"/>
                <a:ea typeface="Cambria"/>
                <a:cs typeface="Cambria"/>
                <a:sym typeface="Cambria"/>
              </a:defRPr>
            </a:lvl6pPr>
            <a:lvl7pPr marL="914400" algn="l" rtl="0">
              <a:spcBef>
                <a:spcPts val="0"/>
              </a:spcBef>
              <a:spcAft>
                <a:spcPts val="0"/>
              </a:spcAft>
              <a:defRPr sz="4600">
                <a:solidFill>
                  <a:schemeClr val="dk2"/>
                </a:solidFill>
                <a:latin typeface="Cambria"/>
                <a:ea typeface="Cambria"/>
                <a:cs typeface="Cambria"/>
                <a:sym typeface="Cambria"/>
              </a:defRPr>
            </a:lvl7pPr>
            <a:lvl8pPr marL="1371600" algn="l" rtl="0">
              <a:spcBef>
                <a:spcPts val="0"/>
              </a:spcBef>
              <a:spcAft>
                <a:spcPts val="0"/>
              </a:spcAft>
              <a:defRPr sz="4600">
                <a:solidFill>
                  <a:schemeClr val="dk2"/>
                </a:solidFill>
                <a:latin typeface="Cambria"/>
                <a:ea typeface="Cambria"/>
                <a:cs typeface="Cambria"/>
                <a:sym typeface="Cambria"/>
              </a:defRPr>
            </a:lvl8pPr>
            <a:lvl9pPr marL="1828800" algn="l" rtl="0">
              <a:spcBef>
                <a:spcPts val="0"/>
              </a:spcBef>
              <a:spcAft>
                <a:spcPts val="0"/>
              </a:spcAft>
              <a:defRPr sz="4600">
                <a:solidFill>
                  <a:schemeClr val="dk2"/>
                </a:solidFill>
                <a:latin typeface="Cambria"/>
                <a:ea typeface="Cambria"/>
                <a:cs typeface="Cambria"/>
                <a:sym typeface="Cambria"/>
              </a:defRPr>
            </a:lvl9pPr>
          </a:lstStyle>
          <a:p>
            <a:endParaRPr/>
          </a:p>
        </p:txBody>
      </p:sp>
      <p:sp>
        <p:nvSpPr>
          <p:cNvPr id="44" name="Shape 44"/>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indent="-146050" algn="l" rtl="0">
              <a:spcBef>
                <a:spcPts val="440"/>
              </a:spcBef>
              <a:spcAft>
                <a:spcPts val="0"/>
              </a:spcAft>
              <a:buClr>
                <a:schemeClr val="accent1"/>
              </a:buClr>
              <a:buFont typeface="Arial"/>
              <a:buChar char="•"/>
              <a:defRPr sz="2200">
                <a:solidFill>
                  <a:schemeClr val="dk1"/>
                </a:solidFill>
                <a:latin typeface="Calibri"/>
                <a:ea typeface="Calibri"/>
                <a:cs typeface="Calibri"/>
                <a:sym typeface="Calibri"/>
              </a:defRPr>
            </a:lvl1pPr>
            <a:lvl2pPr marL="639763" indent="-157162" algn="l" rtl="0">
              <a:spcBef>
                <a:spcPts val="400"/>
              </a:spcBef>
              <a:spcAft>
                <a:spcPts val="0"/>
              </a:spcAft>
              <a:buClr>
                <a:schemeClr val="accent2"/>
              </a:buClr>
              <a:buFont typeface="Arial"/>
              <a:buChar char="•"/>
              <a:defRPr sz="2000">
                <a:solidFill>
                  <a:schemeClr val="dk1"/>
                </a:solidFill>
                <a:latin typeface="Calibri"/>
                <a:ea typeface="Calibri"/>
                <a:cs typeface="Calibri"/>
                <a:sym typeface="Calibri"/>
              </a:defRPr>
            </a:lvl2pPr>
            <a:lvl3pPr marL="1004888" indent="-160337" algn="l" rtl="0">
              <a:spcBef>
                <a:spcPts val="360"/>
              </a:spcBef>
              <a:spcAft>
                <a:spcPts val="0"/>
              </a:spcAft>
              <a:buClr>
                <a:srgbClr val="D2CB6C"/>
              </a:buClr>
              <a:buFont typeface="Arial"/>
              <a:buChar char="•"/>
              <a:defRPr>
                <a:solidFill>
                  <a:schemeClr val="dk1"/>
                </a:solidFill>
                <a:latin typeface="Calibri"/>
                <a:ea typeface="Calibri"/>
                <a:cs typeface="Calibri"/>
                <a:sym typeface="Calibri"/>
              </a:defRPr>
            </a:lvl3pPr>
            <a:lvl4pPr marL="1279525" indent="-177800" algn="l" rtl="0">
              <a:spcBef>
                <a:spcPts val="320"/>
              </a:spcBef>
              <a:spcAft>
                <a:spcPts val="0"/>
              </a:spcAft>
              <a:buClr>
                <a:srgbClr val="95A39D"/>
              </a:buClr>
              <a:buFont typeface="Arial"/>
              <a:buChar char="•"/>
              <a:defRPr sz="1600">
                <a:solidFill>
                  <a:schemeClr val="dk1"/>
                </a:solidFill>
                <a:latin typeface="Calibri"/>
                <a:ea typeface="Calibri"/>
                <a:cs typeface="Calibri"/>
                <a:sym typeface="Calibri"/>
              </a:defRPr>
            </a:lvl4pPr>
            <a:lvl5pPr marL="1554163" indent="-179387" algn="l" rtl="0">
              <a:spcBef>
                <a:spcPts val="280"/>
              </a:spcBef>
              <a:spcAft>
                <a:spcPts val="0"/>
              </a:spcAft>
              <a:buClr>
                <a:srgbClr val="C89F5D"/>
              </a:buClr>
              <a:buFont typeface="Arial"/>
              <a:buChar char="•"/>
              <a:defRPr sz="1400">
                <a:solidFill>
                  <a:schemeClr val="dk1"/>
                </a:solidFill>
                <a:latin typeface="Calibri"/>
                <a:ea typeface="Calibri"/>
                <a:cs typeface="Calibri"/>
                <a:sym typeface="Calibri"/>
              </a:defRPr>
            </a:lvl5pPr>
            <a:lvl6pPr marL="1737360" indent="-133985" algn="l" rtl="0">
              <a:spcBef>
                <a:spcPts val="280"/>
              </a:spcBef>
              <a:buClr>
                <a:schemeClr val="accent1"/>
              </a:buClr>
              <a:buFont typeface="Arial"/>
              <a:buChar char="•"/>
              <a:defRPr sz="1400" baseline="0">
                <a:solidFill>
                  <a:schemeClr val="dk1"/>
                </a:solidFill>
                <a:latin typeface="Calibri"/>
                <a:ea typeface="Calibri"/>
                <a:cs typeface="Calibri"/>
                <a:sym typeface="Calibri"/>
              </a:defRPr>
            </a:lvl6pPr>
            <a:lvl7pPr marL="1920240" indent="-139064" algn="l" rtl="0">
              <a:spcBef>
                <a:spcPts val="280"/>
              </a:spcBef>
              <a:buClr>
                <a:schemeClr val="accent2"/>
              </a:buClr>
              <a:buFont typeface="Arial"/>
              <a:buChar char="•"/>
              <a:defRPr sz="1400">
                <a:solidFill>
                  <a:schemeClr val="dk1"/>
                </a:solidFill>
                <a:latin typeface="Calibri"/>
                <a:ea typeface="Calibri"/>
                <a:cs typeface="Calibri"/>
                <a:sym typeface="Calibri"/>
              </a:defRPr>
            </a:lvl7pPr>
            <a:lvl8pPr marL="2103120" indent="-131445" algn="l" rtl="0">
              <a:spcBef>
                <a:spcPts val="280"/>
              </a:spcBef>
              <a:buClr>
                <a:schemeClr val="accent3"/>
              </a:buClr>
              <a:buFont typeface="Arial"/>
              <a:buChar char="•"/>
              <a:defRPr sz="1400">
                <a:solidFill>
                  <a:schemeClr val="dk1"/>
                </a:solidFill>
                <a:latin typeface="Calibri"/>
                <a:ea typeface="Calibri"/>
                <a:cs typeface="Calibri"/>
                <a:sym typeface="Calibri"/>
              </a:defRPr>
            </a:lvl8pPr>
            <a:lvl9pPr marL="2286000" indent="-136525" algn="l" rtl="0">
              <a:spcBef>
                <a:spcPts val="280"/>
              </a:spcBef>
              <a:buClr>
                <a:schemeClr val="accent4"/>
              </a:buClr>
              <a:buFont typeface="Arial"/>
              <a:buChar char="•"/>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indent="0" algn="l" rtl="0">
              <a:spcBef>
                <a:spcPts val="0"/>
              </a:spcBef>
              <a:spcAft>
                <a:spcPts val="0"/>
              </a:spcAft>
              <a:defRPr sz="6600" b="0" i="0" u="none" strike="noStrike" cap="none" baseline="0">
                <a:solidFill>
                  <a:schemeClr val="dk2"/>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7" name="Shape 47"/>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indent="0" algn="l" rtl="0">
              <a:spcBef>
                <a:spcPts val="400"/>
              </a:spcBef>
              <a:spcAft>
                <a:spcPts val="0"/>
              </a:spcAft>
              <a:buClr>
                <a:schemeClr val="accent1"/>
              </a:buClr>
              <a:buFont typeface="Calibri"/>
              <a:buNone/>
              <a:defRPr sz="2000" b="0" i="0" u="none" strike="noStrike" cap="none" baseline="0">
                <a:solidFill>
                  <a:srgbClr val="9E9C97"/>
                </a:solidFill>
                <a:latin typeface="Calibri"/>
                <a:ea typeface="Calibri"/>
                <a:cs typeface="Calibri"/>
                <a:sym typeface="Calibri"/>
              </a:defRPr>
            </a:lvl1pPr>
            <a:lvl2pPr marL="457200" marR="0" indent="0" algn="ctr" rtl="0">
              <a:spcBef>
                <a:spcPts val="400"/>
              </a:spcBef>
              <a:spcAft>
                <a:spcPts val="0"/>
              </a:spcAft>
              <a:buClr>
                <a:schemeClr val="accent2"/>
              </a:buClr>
              <a:buFont typeface="Calibri"/>
              <a:buNone/>
              <a:defRPr sz="2000" b="0" i="0" u="none" strike="noStrike" cap="none" baseline="0">
                <a:solidFill>
                  <a:srgbClr val="9E9C97"/>
                </a:solidFill>
                <a:latin typeface="Calibri"/>
                <a:ea typeface="Calibri"/>
                <a:cs typeface="Calibri"/>
                <a:sym typeface="Calibri"/>
              </a:defRPr>
            </a:lvl2pPr>
            <a:lvl3pPr marL="914400" marR="0" indent="0" algn="ctr" rtl="0">
              <a:spcBef>
                <a:spcPts val="360"/>
              </a:spcBef>
              <a:spcAft>
                <a:spcPts val="0"/>
              </a:spcAft>
              <a:buClr>
                <a:srgbClr val="D2CB6C"/>
              </a:buClr>
              <a:buFont typeface="Calibri"/>
              <a:buNone/>
              <a:defRPr sz="1800" b="0" i="0" u="none" strike="noStrike" cap="none" baseline="0">
                <a:solidFill>
                  <a:srgbClr val="9E9C97"/>
                </a:solidFill>
                <a:latin typeface="Calibri"/>
                <a:ea typeface="Calibri"/>
                <a:cs typeface="Calibri"/>
                <a:sym typeface="Calibri"/>
              </a:defRPr>
            </a:lvl3pPr>
            <a:lvl4pPr marL="1371600" marR="0" indent="0" algn="ctr" rtl="0">
              <a:spcBef>
                <a:spcPts val="320"/>
              </a:spcBef>
              <a:spcAft>
                <a:spcPts val="0"/>
              </a:spcAft>
              <a:buClr>
                <a:srgbClr val="95A39D"/>
              </a:buClr>
              <a:buFont typeface="Calibri"/>
              <a:buNone/>
              <a:defRPr sz="1600" b="0" i="0" u="none" strike="noStrike" cap="none" baseline="0">
                <a:solidFill>
                  <a:srgbClr val="9E9C97"/>
                </a:solidFill>
                <a:latin typeface="Calibri"/>
                <a:ea typeface="Calibri"/>
                <a:cs typeface="Calibri"/>
                <a:sym typeface="Calibri"/>
              </a:defRPr>
            </a:lvl4pPr>
            <a:lvl5pPr marL="1828800" marR="0" indent="0" algn="ctr" rtl="0">
              <a:spcBef>
                <a:spcPts val="280"/>
              </a:spcBef>
              <a:spcAft>
                <a:spcPts val="0"/>
              </a:spcAft>
              <a:buClr>
                <a:srgbClr val="C89F5D"/>
              </a:buClr>
              <a:buFont typeface="Calibri"/>
              <a:buNone/>
              <a:defRPr sz="1400" b="0" i="0" u="none" strike="noStrike" cap="none" baseline="0">
                <a:solidFill>
                  <a:srgbClr val="9E9C97"/>
                </a:solidFill>
                <a:latin typeface="Calibri"/>
                <a:ea typeface="Calibri"/>
                <a:cs typeface="Calibri"/>
                <a:sym typeface="Calibri"/>
              </a:defRPr>
            </a:lvl5pPr>
            <a:lvl6pPr marL="2286000" marR="0" indent="0" algn="ctr" rtl="0">
              <a:spcBef>
                <a:spcPts val="280"/>
              </a:spcBef>
              <a:buClr>
                <a:schemeClr val="accent1"/>
              </a:buClr>
              <a:buFont typeface="Calibri"/>
              <a:buNone/>
              <a:defRPr sz="1400" b="0" i="0" u="none" strike="noStrike" cap="none" baseline="0">
                <a:solidFill>
                  <a:srgbClr val="9E9C97"/>
                </a:solidFill>
                <a:latin typeface="Calibri"/>
                <a:ea typeface="Calibri"/>
                <a:cs typeface="Calibri"/>
                <a:sym typeface="Calibri"/>
              </a:defRPr>
            </a:lvl6pPr>
            <a:lvl7pPr marL="2743200" marR="0" indent="0" algn="ctr" rtl="0">
              <a:spcBef>
                <a:spcPts val="280"/>
              </a:spcBef>
              <a:buClr>
                <a:schemeClr val="accent2"/>
              </a:buClr>
              <a:buFont typeface="Calibri"/>
              <a:buNone/>
              <a:defRPr sz="1400" b="0" i="0" u="none" strike="noStrike" cap="none" baseline="0">
                <a:solidFill>
                  <a:srgbClr val="9E9C97"/>
                </a:solidFill>
                <a:latin typeface="Calibri"/>
                <a:ea typeface="Calibri"/>
                <a:cs typeface="Calibri"/>
                <a:sym typeface="Calibri"/>
              </a:defRPr>
            </a:lvl7pPr>
            <a:lvl8pPr marL="3200400" marR="0" indent="0" algn="ctr" rtl="0">
              <a:spcBef>
                <a:spcPts val="280"/>
              </a:spcBef>
              <a:buClr>
                <a:schemeClr val="accent3"/>
              </a:buClr>
              <a:buFont typeface="Calibri"/>
              <a:buNone/>
              <a:defRPr sz="1400" b="0" i="0" u="none" strike="noStrike" cap="none" baseline="0">
                <a:solidFill>
                  <a:srgbClr val="9E9C97"/>
                </a:solidFill>
                <a:latin typeface="Calibri"/>
                <a:ea typeface="Calibri"/>
                <a:cs typeface="Calibri"/>
                <a:sym typeface="Calibri"/>
              </a:defRPr>
            </a:lvl8pPr>
            <a:lvl9pPr marL="3657600" marR="0" indent="0" algn="ctr" rtl="0">
              <a:spcBef>
                <a:spcPts val="280"/>
              </a:spcBef>
              <a:buClr>
                <a:schemeClr val="accent4"/>
              </a:buClr>
              <a:buFont typeface="Calibri"/>
              <a:buNone/>
              <a:defRPr sz="1400" b="0" i="0" u="none" strike="noStrike" cap="none" baseline="0">
                <a:solidFill>
                  <a:srgbClr val="9E9C97"/>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85800" y="1841500"/>
            <a:ext cx="7770812" cy="1433512"/>
          </a:xfrm>
          <a:prstGeom prst="rect">
            <a:avLst/>
          </a:prstGeom>
          <a:noFill/>
          <a:ln>
            <a:noFill/>
          </a:ln>
        </p:spPr>
        <p:txBody>
          <a:bodyPr lIns="91425" tIns="91425" rIns="91425" bIns="91425" anchor="t" anchorCtr="0"/>
          <a:lstStyle>
            <a:lvl1pPr algn="l" rtl="0">
              <a:spcBef>
                <a:spcPts val="0"/>
              </a:spcBef>
              <a:spcAft>
                <a:spcPts val="0"/>
              </a:spcAft>
              <a:defRPr sz="4600">
                <a:solidFill>
                  <a:schemeClr val="dk2"/>
                </a:solidFill>
                <a:latin typeface="Cambria"/>
                <a:ea typeface="Cambria"/>
                <a:cs typeface="Cambria"/>
                <a:sym typeface="Cambria"/>
              </a:defRPr>
            </a:lvl1pPr>
            <a:lvl2pPr algn="l" rtl="0">
              <a:spcBef>
                <a:spcPts val="0"/>
              </a:spcBef>
              <a:spcAft>
                <a:spcPts val="0"/>
              </a:spcAft>
              <a:defRPr sz="4600">
                <a:solidFill>
                  <a:schemeClr val="dk2"/>
                </a:solidFill>
                <a:latin typeface="Cambria"/>
                <a:ea typeface="Cambria"/>
                <a:cs typeface="Cambria"/>
                <a:sym typeface="Cambria"/>
              </a:defRPr>
            </a:lvl2pPr>
            <a:lvl3pPr algn="l" rtl="0">
              <a:spcBef>
                <a:spcPts val="0"/>
              </a:spcBef>
              <a:spcAft>
                <a:spcPts val="0"/>
              </a:spcAft>
              <a:defRPr sz="4600">
                <a:solidFill>
                  <a:schemeClr val="dk2"/>
                </a:solidFill>
                <a:latin typeface="Cambria"/>
                <a:ea typeface="Cambria"/>
                <a:cs typeface="Cambria"/>
                <a:sym typeface="Cambria"/>
              </a:defRPr>
            </a:lvl3pPr>
            <a:lvl4pPr algn="l" rtl="0">
              <a:spcBef>
                <a:spcPts val="0"/>
              </a:spcBef>
              <a:spcAft>
                <a:spcPts val="0"/>
              </a:spcAft>
              <a:defRPr sz="4600">
                <a:solidFill>
                  <a:schemeClr val="dk2"/>
                </a:solidFill>
                <a:latin typeface="Cambria"/>
                <a:ea typeface="Cambria"/>
                <a:cs typeface="Cambria"/>
                <a:sym typeface="Cambria"/>
              </a:defRPr>
            </a:lvl4pPr>
            <a:lvl5pPr algn="l" rtl="0">
              <a:spcBef>
                <a:spcPts val="0"/>
              </a:spcBef>
              <a:spcAft>
                <a:spcPts val="0"/>
              </a:spcAft>
              <a:defRPr sz="4600">
                <a:solidFill>
                  <a:schemeClr val="dk2"/>
                </a:solidFill>
                <a:latin typeface="Cambria"/>
                <a:ea typeface="Cambria"/>
                <a:cs typeface="Cambria"/>
                <a:sym typeface="Cambria"/>
              </a:defRPr>
            </a:lvl5pPr>
            <a:lvl6pPr marL="457200" algn="l" rtl="0">
              <a:spcBef>
                <a:spcPts val="0"/>
              </a:spcBef>
              <a:spcAft>
                <a:spcPts val="0"/>
              </a:spcAft>
              <a:defRPr sz="4600">
                <a:solidFill>
                  <a:schemeClr val="dk2"/>
                </a:solidFill>
                <a:latin typeface="Cambria"/>
                <a:ea typeface="Cambria"/>
                <a:cs typeface="Cambria"/>
                <a:sym typeface="Cambria"/>
              </a:defRPr>
            </a:lvl6pPr>
            <a:lvl7pPr marL="914400" algn="l" rtl="0">
              <a:spcBef>
                <a:spcPts val="0"/>
              </a:spcBef>
              <a:spcAft>
                <a:spcPts val="0"/>
              </a:spcAft>
              <a:defRPr sz="4600">
                <a:solidFill>
                  <a:schemeClr val="dk2"/>
                </a:solidFill>
                <a:latin typeface="Cambria"/>
                <a:ea typeface="Cambria"/>
                <a:cs typeface="Cambria"/>
                <a:sym typeface="Cambria"/>
              </a:defRPr>
            </a:lvl7pPr>
            <a:lvl8pPr marL="1371600" algn="l" rtl="0">
              <a:spcBef>
                <a:spcPts val="0"/>
              </a:spcBef>
              <a:spcAft>
                <a:spcPts val="0"/>
              </a:spcAft>
              <a:defRPr sz="4600">
                <a:solidFill>
                  <a:schemeClr val="dk2"/>
                </a:solidFill>
                <a:latin typeface="Cambria"/>
                <a:ea typeface="Cambria"/>
                <a:cs typeface="Cambria"/>
                <a:sym typeface="Cambria"/>
              </a:defRPr>
            </a:lvl8pPr>
            <a:lvl9pPr marL="1828800" algn="l" rtl="0">
              <a:spcBef>
                <a:spcPts val="0"/>
              </a:spcBef>
              <a:spcAft>
                <a:spcPts val="0"/>
              </a:spcAft>
              <a:defRPr sz="4600">
                <a:solidFill>
                  <a:schemeClr val="dk2"/>
                </a:solidFill>
                <a:latin typeface="Cambria"/>
                <a:ea typeface="Cambria"/>
                <a:cs typeface="Cambria"/>
                <a:sym typeface="Cambr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7619999" cy="1143000"/>
          </a:xfrm>
          <a:prstGeom prst="rect">
            <a:avLst/>
          </a:prstGeom>
          <a:noFill/>
          <a:ln>
            <a:noFill/>
          </a:ln>
        </p:spPr>
        <p:txBody>
          <a:bodyPr lIns="91425" tIns="91425" rIns="91425" bIns="91425" anchor="t" anchorCtr="0"/>
          <a:lstStyle>
            <a:lvl1pPr algn="l" rtl="0">
              <a:spcBef>
                <a:spcPts val="0"/>
              </a:spcBef>
              <a:spcAft>
                <a:spcPts val="0"/>
              </a:spcAft>
              <a:defRPr sz="4600">
                <a:solidFill>
                  <a:schemeClr val="dk2"/>
                </a:solidFill>
                <a:latin typeface="Cambria"/>
                <a:ea typeface="Cambria"/>
                <a:cs typeface="Cambria"/>
                <a:sym typeface="Cambria"/>
              </a:defRPr>
            </a:lvl1pPr>
            <a:lvl2pPr algn="l" rtl="0">
              <a:spcBef>
                <a:spcPts val="0"/>
              </a:spcBef>
              <a:spcAft>
                <a:spcPts val="0"/>
              </a:spcAft>
              <a:defRPr sz="4600">
                <a:solidFill>
                  <a:schemeClr val="dk2"/>
                </a:solidFill>
                <a:latin typeface="Cambria"/>
                <a:ea typeface="Cambria"/>
                <a:cs typeface="Cambria"/>
                <a:sym typeface="Cambria"/>
              </a:defRPr>
            </a:lvl2pPr>
            <a:lvl3pPr algn="l" rtl="0">
              <a:spcBef>
                <a:spcPts val="0"/>
              </a:spcBef>
              <a:spcAft>
                <a:spcPts val="0"/>
              </a:spcAft>
              <a:defRPr sz="4600">
                <a:solidFill>
                  <a:schemeClr val="dk2"/>
                </a:solidFill>
                <a:latin typeface="Cambria"/>
                <a:ea typeface="Cambria"/>
                <a:cs typeface="Cambria"/>
                <a:sym typeface="Cambria"/>
              </a:defRPr>
            </a:lvl3pPr>
            <a:lvl4pPr algn="l" rtl="0">
              <a:spcBef>
                <a:spcPts val="0"/>
              </a:spcBef>
              <a:spcAft>
                <a:spcPts val="0"/>
              </a:spcAft>
              <a:defRPr sz="4600">
                <a:solidFill>
                  <a:schemeClr val="dk2"/>
                </a:solidFill>
                <a:latin typeface="Cambria"/>
                <a:ea typeface="Cambria"/>
                <a:cs typeface="Cambria"/>
                <a:sym typeface="Cambria"/>
              </a:defRPr>
            </a:lvl4pPr>
            <a:lvl5pPr algn="l" rtl="0">
              <a:spcBef>
                <a:spcPts val="0"/>
              </a:spcBef>
              <a:spcAft>
                <a:spcPts val="0"/>
              </a:spcAft>
              <a:defRPr sz="4600">
                <a:solidFill>
                  <a:schemeClr val="dk2"/>
                </a:solidFill>
                <a:latin typeface="Cambria"/>
                <a:ea typeface="Cambria"/>
                <a:cs typeface="Cambria"/>
                <a:sym typeface="Cambria"/>
              </a:defRPr>
            </a:lvl5pPr>
            <a:lvl6pPr marL="457200" algn="l" rtl="0">
              <a:spcBef>
                <a:spcPts val="0"/>
              </a:spcBef>
              <a:spcAft>
                <a:spcPts val="0"/>
              </a:spcAft>
              <a:defRPr sz="4600">
                <a:solidFill>
                  <a:schemeClr val="dk2"/>
                </a:solidFill>
                <a:latin typeface="Cambria"/>
                <a:ea typeface="Cambria"/>
                <a:cs typeface="Cambria"/>
                <a:sym typeface="Cambria"/>
              </a:defRPr>
            </a:lvl6pPr>
            <a:lvl7pPr marL="914400" algn="l" rtl="0">
              <a:spcBef>
                <a:spcPts val="0"/>
              </a:spcBef>
              <a:spcAft>
                <a:spcPts val="0"/>
              </a:spcAft>
              <a:defRPr sz="4600">
                <a:solidFill>
                  <a:schemeClr val="dk2"/>
                </a:solidFill>
                <a:latin typeface="Cambria"/>
                <a:ea typeface="Cambria"/>
                <a:cs typeface="Cambria"/>
                <a:sym typeface="Cambria"/>
              </a:defRPr>
            </a:lvl7pPr>
            <a:lvl8pPr marL="1371600" algn="l" rtl="0">
              <a:spcBef>
                <a:spcPts val="0"/>
              </a:spcBef>
              <a:spcAft>
                <a:spcPts val="0"/>
              </a:spcAft>
              <a:defRPr sz="4600">
                <a:solidFill>
                  <a:schemeClr val="dk2"/>
                </a:solidFill>
                <a:latin typeface="Cambria"/>
                <a:ea typeface="Cambria"/>
                <a:cs typeface="Cambria"/>
                <a:sym typeface="Cambria"/>
              </a:defRPr>
            </a:lvl8pPr>
            <a:lvl9pPr marL="1828800" algn="l" rtl="0">
              <a:spcBef>
                <a:spcPts val="0"/>
              </a:spcBef>
              <a:spcAft>
                <a:spcPts val="0"/>
              </a:spcAft>
              <a:defRPr sz="4600">
                <a:solidFill>
                  <a:schemeClr val="dk2"/>
                </a:solidFill>
                <a:latin typeface="Cambria"/>
                <a:ea typeface="Cambria"/>
                <a:cs typeface="Cambria"/>
                <a:sym typeface="Cambria"/>
              </a:defRPr>
            </a:lvl9pPr>
          </a:lstStyle>
          <a:p>
            <a:endParaRPr/>
          </a:p>
        </p:txBody>
      </p:sp>
      <p:sp>
        <p:nvSpPr>
          <p:cNvPr id="17" name="Shape 17"/>
          <p:cNvSpPr txBox="1">
            <a:spLocks noGrp="1"/>
          </p:cNvSpPr>
          <p:nvPr>
            <p:ph type="body" idx="1"/>
          </p:nvPr>
        </p:nvSpPr>
        <p:spPr>
          <a:xfrm rot="5400000">
            <a:off x="1866899" y="190500"/>
            <a:ext cx="4800600" cy="7619999"/>
          </a:xfrm>
          <a:prstGeom prst="rect">
            <a:avLst/>
          </a:prstGeom>
          <a:noFill/>
          <a:ln>
            <a:noFill/>
          </a:ln>
        </p:spPr>
        <p:txBody>
          <a:bodyPr lIns="91425" tIns="91425" rIns="91425" bIns="91425" anchor="t" anchorCtr="0"/>
          <a:lstStyle>
            <a:lvl1pPr marL="342900" indent="-146050" algn="l" rtl="0">
              <a:spcBef>
                <a:spcPts val="440"/>
              </a:spcBef>
              <a:spcAft>
                <a:spcPts val="0"/>
              </a:spcAft>
              <a:buClr>
                <a:schemeClr val="accent1"/>
              </a:buClr>
              <a:buFont typeface="Arial"/>
              <a:buChar char="•"/>
              <a:defRPr sz="2200">
                <a:solidFill>
                  <a:schemeClr val="dk1"/>
                </a:solidFill>
                <a:latin typeface="Calibri"/>
                <a:ea typeface="Calibri"/>
                <a:cs typeface="Calibri"/>
                <a:sym typeface="Calibri"/>
              </a:defRPr>
            </a:lvl1pPr>
            <a:lvl2pPr marL="639763" indent="-157162" algn="l" rtl="0">
              <a:spcBef>
                <a:spcPts val="400"/>
              </a:spcBef>
              <a:spcAft>
                <a:spcPts val="0"/>
              </a:spcAft>
              <a:buClr>
                <a:schemeClr val="accent2"/>
              </a:buClr>
              <a:buFont typeface="Arial"/>
              <a:buChar char="•"/>
              <a:defRPr sz="2000">
                <a:solidFill>
                  <a:schemeClr val="dk1"/>
                </a:solidFill>
                <a:latin typeface="Calibri"/>
                <a:ea typeface="Calibri"/>
                <a:cs typeface="Calibri"/>
                <a:sym typeface="Calibri"/>
              </a:defRPr>
            </a:lvl2pPr>
            <a:lvl3pPr marL="1004888" indent="-160337" algn="l" rtl="0">
              <a:spcBef>
                <a:spcPts val="360"/>
              </a:spcBef>
              <a:spcAft>
                <a:spcPts val="0"/>
              </a:spcAft>
              <a:buClr>
                <a:srgbClr val="D2CB6C"/>
              </a:buClr>
              <a:buFont typeface="Arial"/>
              <a:buChar char="•"/>
              <a:defRPr>
                <a:solidFill>
                  <a:schemeClr val="dk1"/>
                </a:solidFill>
                <a:latin typeface="Calibri"/>
                <a:ea typeface="Calibri"/>
                <a:cs typeface="Calibri"/>
                <a:sym typeface="Calibri"/>
              </a:defRPr>
            </a:lvl3pPr>
            <a:lvl4pPr marL="1279525" indent="-177800" algn="l" rtl="0">
              <a:spcBef>
                <a:spcPts val="320"/>
              </a:spcBef>
              <a:spcAft>
                <a:spcPts val="0"/>
              </a:spcAft>
              <a:buClr>
                <a:srgbClr val="95A39D"/>
              </a:buClr>
              <a:buFont typeface="Arial"/>
              <a:buChar char="•"/>
              <a:defRPr sz="1600">
                <a:solidFill>
                  <a:schemeClr val="dk1"/>
                </a:solidFill>
                <a:latin typeface="Calibri"/>
                <a:ea typeface="Calibri"/>
                <a:cs typeface="Calibri"/>
                <a:sym typeface="Calibri"/>
              </a:defRPr>
            </a:lvl4pPr>
            <a:lvl5pPr marL="1554163" indent="-179387" algn="l" rtl="0">
              <a:spcBef>
                <a:spcPts val="280"/>
              </a:spcBef>
              <a:spcAft>
                <a:spcPts val="0"/>
              </a:spcAft>
              <a:buClr>
                <a:srgbClr val="C89F5D"/>
              </a:buClr>
              <a:buFont typeface="Arial"/>
              <a:buChar char="•"/>
              <a:defRPr sz="1400">
                <a:solidFill>
                  <a:schemeClr val="dk1"/>
                </a:solidFill>
                <a:latin typeface="Calibri"/>
                <a:ea typeface="Calibri"/>
                <a:cs typeface="Calibri"/>
                <a:sym typeface="Calibri"/>
              </a:defRPr>
            </a:lvl5pPr>
            <a:lvl6pPr marL="1737360" indent="-133985" algn="l" rtl="0">
              <a:spcBef>
                <a:spcPts val="280"/>
              </a:spcBef>
              <a:buClr>
                <a:schemeClr val="accent1"/>
              </a:buClr>
              <a:buFont typeface="Arial"/>
              <a:buChar char="•"/>
              <a:defRPr sz="1400" baseline="0">
                <a:solidFill>
                  <a:schemeClr val="dk1"/>
                </a:solidFill>
                <a:latin typeface="Calibri"/>
                <a:ea typeface="Calibri"/>
                <a:cs typeface="Calibri"/>
                <a:sym typeface="Calibri"/>
              </a:defRPr>
            </a:lvl6pPr>
            <a:lvl7pPr marL="1920240" indent="-139064" algn="l" rtl="0">
              <a:spcBef>
                <a:spcPts val="280"/>
              </a:spcBef>
              <a:buClr>
                <a:schemeClr val="accent2"/>
              </a:buClr>
              <a:buFont typeface="Arial"/>
              <a:buChar char="•"/>
              <a:defRPr sz="1400">
                <a:solidFill>
                  <a:schemeClr val="dk1"/>
                </a:solidFill>
                <a:latin typeface="Calibri"/>
                <a:ea typeface="Calibri"/>
                <a:cs typeface="Calibri"/>
                <a:sym typeface="Calibri"/>
              </a:defRPr>
            </a:lvl7pPr>
            <a:lvl8pPr marL="2103120" indent="-131445" algn="l" rtl="0">
              <a:spcBef>
                <a:spcPts val="280"/>
              </a:spcBef>
              <a:buClr>
                <a:schemeClr val="accent3"/>
              </a:buClr>
              <a:buFont typeface="Arial"/>
              <a:buChar char="•"/>
              <a:defRPr sz="1400">
                <a:solidFill>
                  <a:schemeClr val="dk1"/>
                </a:solidFill>
                <a:latin typeface="Calibri"/>
                <a:ea typeface="Calibri"/>
                <a:cs typeface="Calibri"/>
                <a:sym typeface="Calibri"/>
              </a:defRPr>
            </a:lvl8pPr>
            <a:lvl9pPr marL="2286000" indent="-136525" algn="l" rtl="0">
              <a:spcBef>
                <a:spcPts val="280"/>
              </a:spcBef>
              <a:buClr>
                <a:schemeClr val="accent4"/>
              </a:buClr>
              <a:buFont typeface="Arial"/>
              <a:buChar char="•"/>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01752" y="5495278"/>
            <a:ext cx="7772400" cy="594625"/>
          </a:xfrm>
          <a:prstGeom prst="rect">
            <a:avLst/>
          </a:prstGeom>
          <a:noFill/>
          <a:ln>
            <a:noFill/>
          </a:ln>
        </p:spPr>
        <p:txBody>
          <a:bodyPr lIns="91425" tIns="91425" rIns="91425" bIns="91425" anchor="b" anchorCtr="0"/>
          <a:lstStyle>
            <a:lvl1pPr algn="ctr" rtl="0">
              <a:defRPr sz="2200" b="1">
                <a:solidFill>
                  <a:schemeClr val="dk2"/>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0" name="Shape 20"/>
          <p:cNvSpPr>
            <a:spLocks noGrp="1"/>
          </p:cNvSpPr>
          <p:nvPr>
            <p:ph type="pic" idx="2"/>
          </p:nvPr>
        </p:nvSpPr>
        <p:spPr>
          <a:xfrm>
            <a:off x="0" y="0"/>
            <a:ext cx="8458200" cy="5486399"/>
          </a:xfrm>
          <a:prstGeom prst="bracketPair">
            <a:avLst/>
          </a:prstGeom>
          <a:noFill/>
          <a:ln w="19050" cap="rnd">
            <a:solidFill>
              <a:srgbClr val="FFFFFF"/>
            </a:solidFill>
            <a:prstDash val="solid"/>
            <a:miter/>
            <a:headEnd type="none" w="med" len="med"/>
            <a:tailEnd type="none" w="med" len="med"/>
          </a:ln>
        </p:spPr>
        <p:txBody>
          <a:bodyPr lIns="91425" tIns="91425" rIns="91425" bIns="91425" anchor="t" anchorCtr="0"/>
          <a:lstStyle>
            <a:lvl1pPr marL="0" marR="0" indent="0" algn="ctr" rtl="0">
              <a:buClr>
                <a:srgbClr val="FFFFFF"/>
              </a:buClr>
              <a:buFont typeface="Calibri"/>
              <a:buNone/>
              <a:defRPr sz="3200" b="0" i="0" u="none" strike="noStrike" cap="none" baseline="0">
                <a:solidFill>
                  <a:srgbClr val="FFFFFF"/>
                </a:solidFill>
                <a:latin typeface="Calibri"/>
                <a:ea typeface="Calibri"/>
                <a:cs typeface="Calibri"/>
                <a:sym typeface="Calibri"/>
              </a:defRPr>
            </a:lvl1pPr>
            <a:lvl2pPr marL="457200" marR="0" indent="0" algn="l" rtl="0">
              <a:buFont typeface="Arial"/>
              <a:buNone/>
              <a:defRPr sz="2800" b="0" i="0" u="none" strike="noStrike" cap="none" baseline="0"/>
            </a:lvl2pPr>
            <a:lvl3pPr marL="914400" marR="0" indent="0" algn="l" rtl="0">
              <a:buFont typeface="Arial"/>
              <a:buNone/>
              <a:defRPr sz="2400" b="0" i="0" u="none" strike="noStrike" cap="none" baseline="0"/>
            </a:lvl3pPr>
            <a:lvl4pPr marL="1371600" marR="0" indent="0" algn="l" rtl="0">
              <a:buFont typeface="Arial"/>
              <a:buNone/>
              <a:defRPr sz="2000" b="0" i="0" u="none" strike="noStrike" cap="none" baseline="0"/>
            </a:lvl4pPr>
            <a:lvl5pPr marL="1828800" marR="0" indent="0" algn="l" rtl="0">
              <a:buFont typeface="Arial"/>
              <a:buNone/>
              <a:defRPr sz="2000" b="0" i="0" u="none" strike="noStrike" cap="none" baseline="0"/>
            </a:lvl5pPr>
            <a:lvl6pPr marL="2286000" marR="0" indent="0" algn="l" rtl="0">
              <a:buFont typeface="Arial"/>
              <a:buNone/>
              <a:defRPr sz="2000" b="0" i="0" u="none" strike="noStrike" cap="none" baseline="0"/>
            </a:lvl6pPr>
            <a:lvl7pPr marL="2743200" marR="0" indent="0" algn="l" rtl="0">
              <a:buFont typeface="Arial"/>
              <a:buNone/>
              <a:defRPr sz="2000" b="0" i="0" u="none" strike="noStrike" cap="none" baseline="0"/>
            </a:lvl7pPr>
            <a:lvl8pPr marL="3200400" marR="0" indent="0" algn="l" rtl="0">
              <a:buFont typeface="Arial"/>
              <a:buNone/>
              <a:defRPr sz="2000" b="0" i="0" u="none" strike="noStrike" cap="none" baseline="0"/>
            </a:lvl8pPr>
            <a:lvl9pPr marL="3657600" marR="0" indent="0" algn="l" rtl="0">
              <a:buFont typeface="Arial"/>
              <a:buNone/>
              <a:defRPr sz="2000" b="0" i="0" u="none" strike="noStrike" cap="none" baseline="0"/>
            </a:lvl9pPr>
          </a:lstStyle>
          <a:p>
            <a:endParaRPr/>
          </a:p>
        </p:txBody>
      </p:sp>
      <p:sp>
        <p:nvSpPr>
          <p:cNvPr id="21" name="Shape 21"/>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indent="0" algn="ctr" rtl="0">
              <a:buFont typeface="Calibri"/>
              <a:buNone/>
              <a:defRPr sz="16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algn="ctr" rtl="0">
              <a:defRPr sz="22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4" name="Shape 24"/>
          <p:cNvSpPr txBox="1">
            <a:spLocks noGrp="1"/>
          </p:cNvSpPr>
          <p:nvPr>
            <p:ph type="body" idx="1"/>
          </p:nvPr>
        </p:nvSpPr>
        <p:spPr>
          <a:xfrm>
            <a:off x="304798" y="6096000"/>
            <a:ext cx="7772400" cy="609599"/>
          </a:xfrm>
          <a:prstGeom prst="rect">
            <a:avLst/>
          </a:prstGeom>
          <a:noFill/>
          <a:ln>
            <a:noFill/>
          </a:ln>
        </p:spPr>
        <p:txBody>
          <a:bodyPr lIns="91425" tIns="91425" rIns="91425" bIns="91425" anchor="t" anchorCtr="0"/>
          <a:lstStyle>
            <a:lvl1pPr marL="0" indent="0" algn="ctr" rtl="0">
              <a:buFont typeface="Calibri"/>
              <a:buNone/>
              <a:defRPr sz="16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25" name="Shape 25"/>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indent="-146050" algn="l" rtl="0">
              <a:spcBef>
                <a:spcPts val="440"/>
              </a:spcBef>
              <a:spcAft>
                <a:spcPts val="0"/>
              </a:spcAft>
              <a:buClr>
                <a:schemeClr val="accent1"/>
              </a:buClr>
              <a:buFont typeface="Arial"/>
              <a:buChar char="•"/>
              <a:defRPr sz="2200">
                <a:solidFill>
                  <a:schemeClr val="dk1"/>
                </a:solidFill>
                <a:latin typeface="Calibri"/>
                <a:ea typeface="Calibri"/>
                <a:cs typeface="Calibri"/>
                <a:sym typeface="Calibri"/>
              </a:defRPr>
            </a:lvl1pPr>
            <a:lvl2pPr marL="639763" indent="-157162" algn="l" rtl="0">
              <a:spcBef>
                <a:spcPts val="400"/>
              </a:spcBef>
              <a:spcAft>
                <a:spcPts val="0"/>
              </a:spcAft>
              <a:buClr>
                <a:schemeClr val="accent2"/>
              </a:buClr>
              <a:buFont typeface="Arial"/>
              <a:buChar char="•"/>
              <a:defRPr sz="2000">
                <a:solidFill>
                  <a:schemeClr val="dk1"/>
                </a:solidFill>
                <a:latin typeface="Calibri"/>
                <a:ea typeface="Calibri"/>
                <a:cs typeface="Calibri"/>
                <a:sym typeface="Calibri"/>
              </a:defRPr>
            </a:lvl2pPr>
            <a:lvl3pPr marL="1004888" indent="-160337" algn="l" rtl="0">
              <a:spcBef>
                <a:spcPts val="360"/>
              </a:spcBef>
              <a:spcAft>
                <a:spcPts val="0"/>
              </a:spcAft>
              <a:buClr>
                <a:srgbClr val="D2CB6C"/>
              </a:buClr>
              <a:buFont typeface="Arial"/>
              <a:buChar char="•"/>
              <a:defRPr>
                <a:solidFill>
                  <a:schemeClr val="dk1"/>
                </a:solidFill>
                <a:latin typeface="Calibri"/>
                <a:ea typeface="Calibri"/>
                <a:cs typeface="Calibri"/>
                <a:sym typeface="Calibri"/>
              </a:defRPr>
            </a:lvl3pPr>
            <a:lvl4pPr marL="1279525" indent="-177800" algn="l" rtl="0">
              <a:spcBef>
                <a:spcPts val="320"/>
              </a:spcBef>
              <a:spcAft>
                <a:spcPts val="0"/>
              </a:spcAft>
              <a:buClr>
                <a:srgbClr val="95A39D"/>
              </a:buClr>
              <a:buFont typeface="Arial"/>
              <a:buChar char="•"/>
              <a:defRPr sz="1600">
                <a:solidFill>
                  <a:schemeClr val="dk1"/>
                </a:solidFill>
                <a:latin typeface="Calibri"/>
                <a:ea typeface="Calibri"/>
                <a:cs typeface="Calibri"/>
                <a:sym typeface="Calibri"/>
              </a:defRPr>
            </a:lvl4pPr>
            <a:lvl5pPr marL="1554163" indent="-179387" algn="l" rtl="0">
              <a:spcBef>
                <a:spcPts val="280"/>
              </a:spcBef>
              <a:spcAft>
                <a:spcPts val="0"/>
              </a:spcAft>
              <a:buClr>
                <a:srgbClr val="C89F5D"/>
              </a:buClr>
              <a:buFont typeface="Arial"/>
              <a:buChar char="•"/>
              <a:defRPr sz="1400">
                <a:solidFill>
                  <a:schemeClr val="dk1"/>
                </a:solidFill>
                <a:latin typeface="Calibri"/>
                <a:ea typeface="Calibri"/>
                <a:cs typeface="Calibri"/>
                <a:sym typeface="Calibri"/>
              </a:defRPr>
            </a:lvl5pPr>
            <a:lvl6pPr marL="1737360" indent="-133985" algn="l" rtl="0">
              <a:spcBef>
                <a:spcPts val="280"/>
              </a:spcBef>
              <a:buClr>
                <a:schemeClr val="accent1"/>
              </a:buClr>
              <a:buFont typeface="Arial"/>
              <a:buChar char="•"/>
              <a:defRPr sz="1400" baseline="0">
                <a:solidFill>
                  <a:schemeClr val="dk1"/>
                </a:solidFill>
                <a:latin typeface="Calibri"/>
                <a:ea typeface="Calibri"/>
                <a:cs typeface="Calibri"/>
                <a:sym typeface="Calibri"/>
              </a:defRPr>
            </a:lvl6pPr>
            <a:lvl7pPr marL="1920240" indent="-139064" algn="l" rtl="0">
              <a:spcBef>
                <a:spcPts val="280"/>
              </a:spcBef>
              <a:buClr>
                <a:schemeClr val="accent2"/>
              </a:buClr>
              <a:buFont typeface="Arial"/>
              <a:buChar char="•"/>
              <a:defRPr sz="1400">
                <a:solidFill>
                  <a:schemeClr val="dk1"/>
                </a:solidFill>
                <a:latin typeface="Calibri"/>
                <a:ea typeface="Calibri"/>
                <a:cs typeface="Calibri"/>
                <a:sym typeface="Calibri"/>
              </a:defRPr>
            </a:lvl7pPr>
            <a:lvl8pPr marL="2103120" indent="-131445" algn="l" rtl="0">
              <a:spcBef>
                <a:spcPts val="280"/>
              </a:spcBef>
              <a:buClr>
                <a:schemeClr val="accent3"/>
              </a:buClr>
              <a:buFont typeface="Arial"/>
              <a:buChar char="•"/>
              <a:defRPr sz="1400">
                <a:solidFill>
                  <a:schemeClr val="dk1"/>
                </a:solidFill>
                <a:latin typeface="Calibri"/>
                <a:ea typeface="Calibri"/>
                <a:cs typeface="Calibri"/>
                <a:sym typeface="Calibri"/>
              </a:defRPr>
            </a:lvl8pPr>
            <a:lvl9pPr marL="2286000" indent="-136525" algn="l" rtl="0">
              <a:spcBef>
                <a:spcPts val="280"/>
              </a:spcBef>
              <a:buClr>
                <a:schemeClr val="accent4"/>
              </a:buClr>
              <a:buFont typeface="Arial"/>
              <a:buChar char="•"/>
              <a:defRPr sz="1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7619999" cy="1143000"/>
          </a:xfrm>
          <a:prstGeom prst="rect">
            <a:avLst/>
          </a:prstGeom>
          <a:noFill/>
          <a:ln>
            <a:noFill/>
          </a:ln>
        </p:spPr>
        <p:txBody>
          <a:bodyPr lIns="91425" tIns="91425" rIns="91425" bIns="91425" anchor="t" anchorCtr="0"/>
          <a:lstStyle>
            <a:lvl1pPr algn="l" rtl="0">
              <a:spcBef>
                <a:spcPts val="0"/>
              </a:spcBef>
              <a:spcAft>
                <a:spcPts val="0"/>
              </a:spcAft>
              <a:defRPr sz="4600">
                <a:solidFill>
                  <a:schemeClr val="dk2"/>
                </a:solidFill>
                <a:latin typeface="Cambria"/>
                <a:ea typeface="Cambria"/>
                <a:cs typeface="Cambria"/>
                <a:sym typeface="Cambria"/>
              </a:defRPr>
            </a:lvl1pPr>
            <a:lvl2pPr algn="l" rtl="0">
              <a:spcBef>
                <a:spcPts val="0"/>
              </a:spcBef>
              <a:spcAft>
                <a:spcPts val="0"/>
              </a:spcAft>
              <a:defRPr sz="4600">
                <a:solidFill>
                  <a:schemeClr val="dk2"/>
                </a:solidFill>
                <a:latin typeface="Cambria"/>
                <a:ea typeface="Cambria"/>
                <a:cs typeface="Cambria"/>
                <a:sym typeface="Cambria"/>
              </a:defRPr>
            </a:lvl2pPr>
            <a:lvl3pPr algn="l" rtl="0">
              <a:spcBef>
                <a:spcPts val="0"/>
              </a:spcBef>
              <a:spcAft>
                <a:spcPts val="0"/>
              </a:spcAft>
              <a:defRPr sz="4600">
                <a:solidFill>
                  <a:schemeClr val="dk2"/>
                </a:solidFill>
                <a:latin typeface="Cambria"/>
                <a:ea typeface="Cambria"/>
                <a:cs typeface="Cambria"/>
                <a:sym typeface="Cambria"/>
              </a:defRPr>
            </a:lvl3pPr>
            <a:lvl4pPr algn="l" rtl="0">
              <a:spcBef>
                <a:spcPts val="0"/>
              </a:spcBef>
              <a:spcAft>
                <a:spcPts val="0"/>
              </a:spcAft>
              <a:defRPr sz="4600">
                <a:solidFill>
                  <a:schemeClr val="dk2"/>
                </a:solidFill>
                <a:latin typeface="Cambria"/>
                <a:ea typeface="Cambria"/>
                <a:cs typeface="Cambria"/>
                <a:sym typeface="Cambria"/>
              </a:defRPr>
            </a:lvl4pPr>
            <a:lvl5pPr algn="l" rtl="0">
              <a:spcBef>
                <a:spcPts val="0"/>
              </a:spcBef>
              <a:spcAft>
                <a:spcPts val="0"/>
              </a:spcAft>
              <a:defRPr sz="4600">
                <a:solidFill>
                  <a:schemeClr val="dk2"/>
                </a:solidFill>
                <a:latin typeface="Cambria"/>
                <a:ea typeface="Cambria"/>
                <a:cs typeface="Cambria"/>
                <a:sym typeface="Cambria"/>
              </a:defRPr>
            </a:lvl5pPr>
            <a:lvl6pPr marL="457200" algn="l" rtl="0">
              <a:spcBef>
                <a:spcPts val="0"/>
              </a:spcBef>
              <a:spcAft>
                <a:spcPts val="0"/>
              </a:spcAft>
              <a:defRPr sz="4600">
                <a:solidFill>
                  <a:schemeClr val="dk2"/>
                </a:solidFill>
                <a:latin typeface="Cambria"/>
                <a:ea typeface="Cambria"/>
                <a:cs typeface="Cambria"/>
                <a:sym typeface="Cambria"/>
              </a:defRPr>
            </a:lvl6pPr>
            <a:lvl7pPr marL="914400" algn="l" rtl="0">
              <a:spcBef>
                <a:spcPts val="0"/>
              </a:spcBef>
              <a:spcAft>
                <a:spcPts val="0"/>
              </a:spcAft>
              <a:defRPr sz="4600">
                <a:solidFill>
                  <a:schemeClr val="dk2"/>
                </a:solidFill>
                <a:latin typeface="Cambria"/>
                <a:ea typeface="Cambria"/>
                <a:cs typeface="Cambria"/>
                <a:sym typeface="Cambria"/>
              </a:defRPr>
            </a:lvl7pPr>
            <a:lvl8pPr marL="1371600" algn="l" rtl="0">
              <a:spcBef>
                <a:spcPts val="0"/>
              </a:spcBef>
              <a:spcAft>
                <a:spcPts val="0"/>
              </a:spcAft>
              <a:defRPr sz="4600">
                <a:solidFill>
                  <a:schemeClr val="dk2"/>
                </a:solidFill>
                <a:latin typeface="Cambria"/>
                <a:ea typeface="Cambria"/>
                <a:cs typeface="Cambria"/>
                <a:sym typeface="Cambria"/>
              </a:defRPr>
            </a:lvl8pPr>
            <a:lvl9pPr marL="1828800" algn="l" rtl="0">
              <a:spcBef>
                <a:spcPts val="0"/>
              </a:spcBef>
              <a:spcAft>
                <a:spcPts val="0"/>
              </a:spcAft>
              <a:defRPr sz="4600">
                <a:solidFill>
                  <a:schemeClr val="dk2"/>
                </a:solidFill>
                <a:latin typeface="Cambria"/>
                <a:ea typeface="Cambria"/>
                <a:cs typeface="Cambria"/>
                <a:sym typeface="Cambr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7619999" cy="1143000"/>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1" name="Shape 31"/>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indent="0" algn="ctr" rtl="0">
              <a:buClr>
                <a:schemeClr val="dk2"/>
              </a:buClr>
              <a:buFont typeface="Calibri"/>
              <a:buNone/>
              <a:defRPr sz="2000" b="1">
                <a:solidFill>
                  <a:schemeClr val="dk2"/>
                </a:solidFill>
              </a:defRPr>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32" name="Shape 32"/>
          <p:cNvSpPr txBox="1">
            <a:spLocks noGrp="1"/>
          </p:cNvSpPr>
          <p:nvPr>
            <p:ph type="body" idx="2"/>
          </p:nvPr>
        </p:nvSpPr>
        <p:spPr>
          <a:xfrm>
            <a:off x="457200" y="2174875"/>
            <a:ext cx="3657600"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3" name="Shape 33"/>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indent="0" algn="ctr" rtl="0">
              <a:buClr>
                <a:schemeClr val="dk2"/>
              </a:buClr>
              <a:buFont typeface="Calibri"/>
              <a:buNone/>
              <a:defRPr sz="2000" b="1">
                <a:solidFill>
                  <a:schemeClr val="dk2"/>
                </a:solidFill>
              </a:defRPr>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34" name="Shape 34"/>
          <p:cNvSpPr txBox="1">
            <a:spLocks noGrp="1"/>
          </p:cNvSpPr>
          <p:nvPr>
            <p:ph type="body" idx="4"/>
          </p:nvPr>
        </p:nvSpPr>
        <p:spPr>
          <a:xfrm>
            <a:off x="4419600" y="2174875"/>
            <a:ext cx="3657600"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7619999" cy="1143000"/>
          </a:xfrm>
          <a:prstGeom prst="rect">
            <a:avLst/>
          </a:prstGeom>
          <a:noFill/>
          <a:ln>
            <a:noFill/>
          </a:ln>
        </p:spPr>
        <p:txBody>
          <a:bodyPr lIns="91425" tIns="91425" rIns="91425" bIns="91425" anchor="t" anchorCtr="0"/>
          <a:lstStyle>
            <a:lvl1pPr algn="l" rtl="0">
              <a:spcBef>
                <a:spcPts val="0"/>
              </a:spcBef>
              <a:spcAft>
                <a:spcPts val="0"/>
              </a:spcAft>
              <a:defRPr sz="4600">
                <a:solidFill>
                  <a:schemeClr val="dk2"/>
                </a:solidFill>
                <a:latin typeface="Cambria"/>
                <a:ea typeface="Cambria"/>
                <a:cs typeface="Cambria"/>
                <a:sym typeface="Cambria"/>
              </a:defRPr>
            </a:lvl1pPr>
            <a:lvl2pPr algn="l" rtl="0">
              <a:spcBef>
                <a:spcPts val="0"/>
              </a:spcBef>
              <a:spcAft>
                <a:spcPts val="0"/>
              </a:spcAft>
              <a:defRPr sz="4600">
                <a:solidFill>
                  <a:schemeClr val="dk2"/>
                </a:solidFill>
                <a:latin typeface="Cambria"/>
                <a:ea typeface="Cambria"/>
                <a:cs typeface="Cambria"/>
                <a:sym typeface="Cambria"/>
              </a:defRPr>
            </a:lvl2pPr>
            <a:lvl3pPr algn="l" rtl="0">
              <a:spcBef>
                <a:spcPts val="0"/>
              </a:spcBef>
              <a:spcAft>
                <a:spcPts val="0"/>
              </a:spcAft>
              <a:defRPr sz="4600">
                <a:solidFill>
                  <a:schemeClr val="dk2"/>
                </a:solidFill>
                <a:latin typeface="Cambria"/>
                <a:ea typeface="Cambria"/>
                <a:cs typeface="Cambria"/>
                <a:sym typeface="Cambria"/>
              </a:defRPr>
            </a:lvl3pPr>
            <a:lvl4pPr algn="l" rtl="0">
              <a:spcBef>
                <a:spcPts val="0"/>
              </a:spcBef>
              <a:spcAft>
                <a:spcPts val="0"/>
              </a:spcAft>
              <a:defRPr sz="4600">
                <a:solidFill>
                  <a:schemeClr val="dk2"/>
                </a:solidFill>
                <a:latin typeface="Cambria"/>
                <a:ea typeface="Cambria"/>
                <a:cs typeface="Cambria"/>
                <a:sym typeface="Cambria"/>
              </a:defRPr>
            </a:lvl4pPr>
            <a:lvl5pPr algn="l" rtl="0">
              <a:spcBef>
                <a:spcPts val="0"/>
              </a:spcBef>
              <a:spcAft>
                <a:spcPts val="0"/>
              </a:spcAft>
              <a:defRPr sz="4600">
                <a:solidFill>
                  <a:schemeClr val="dk2"/>
                </a:solidFill>
                <a:latin typeface="Cambria"/>
                <a:ea typeface="Cambria"/>
                <a:cs typeface="Cambria"/>
                <a:sym typeface="Cambria"/>
              </a:defRPr>
            </a:lvl5pPr>
            <a:lvl6pPr marL="457200" algn="l" rtl="0">
              <a:spcBef>
                <a:spcPts val="0"/>
              </a:spcBef>
              <a:spcAft>
                <a:spcPts val="0"/>
              </a:spcAft>
              <a:defRPr sz="4600">
                <a:solidFill>
                  <a:schemeClr val="dk2"/>
                </a:solidFill>
                <a:latin typeface="Cambria"/>
                <a:ea typeface="Cambria"/>
                <a:cs typeface="Cambria"/>
                <a:sym typeface="Cambria"/>
              </a:defRPr>
            </a:lvl6pPr>
            <a:lvl7pPr marL="914400" algn="l" rtl="0">
              <a:spcBef>
                <a:spcPts val="0"/>
              </a:spcBef>
              <a:spcAft>
                <a:spcPts val="0"/>
              </a:spcAft>
              <a:defRPr sz="4600">
                <a:solidFill>
                  <a:schemeClr val="dk2"/>
                </a:solidFill>
                <a:latin typeface="Cambria"/>
                <a:ea typeface="Cambria"/>
                <a:cs typeface="Cambria"/>
                <a:sym typeface="Cambria"/>
              </a:defRPr>
            </a:lvl7pPr>
            <a:lvl8pPr marL="1371600" algn="l" rtl="0">
              <a:spcBef>
                <a:spcPts val="0"/>
              </a:spcBef>
              <a:spcAft>
                <a:spcPts val="0"/>
              </a:spcAft>
              <a:defRPr sz="4600">
                <a:solidFill>
                  <a:schemeClr val="dk2"/>
                </a:solidFill>
                <a:latin typeface="Cambria"/>
                <a:ea typeface="Cambria"/>
                <a:cs typeface="Cambria"/>
                <a:sym typeface="Cambria"/>
              </a:defRPr>
            </a:lvl8pPr>
            <a:lvl9pPr marL="1828800" algn="l" rtl="0">
              <a:spcBef>
                <a:spcPts val="0"/>
              </a:spcBef>
              <a:spcAft>
                <a:spcPts val="0"/>
              </a:spcAft>
              <a:defRPr sz="4600">
                <a:solidFill>
                  <a:schemeClr val="dk2"/>
                </a:solidFill>
                <a:latin typeface="Cambria"/>
                <a:ea typeface="Cambria"/>
                <a:cs typeface="Cambria"/>
                <a:sym typeface="Cambria"/>
              </a:defRPr>
            </a:lvl9pPr>
          </a:lstStyle>
          <a:p>
            <a:endParaRPr/>
          </a:p>
        </p:txBody>
      </p:sp>
      <p:sp>
        <p:nvSpPr>
          <p:cNvPr id="37" name="Shape 37"/>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8" name="Shape 38"/>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algn="l" rtl="0">
              <a:defRPr sz="3600" b="0"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1" name="Shape 41"/>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indent="0" rtl="0">
              <a:buClr>
                <a:srgbClr val="9E9C97"/>
              </a:buClr>
              <a:buFont typeface="Calibri"/>
              <a:buNone/>
              <a:defRPr sz="2000">
                <a:solidFill>
                  <a:srgbClr val="9E9C97"/>
                </a:solidFill>
              </a:defRPr>
            </a:lvl1pPr>
            <a:lvl2pPr marL="457200" indent="0" rtl="0">
              <a:buClr>
                <a:srgbClr val="9E9C97"/>
              </a:buClr>
              <a:buFont typeface="Calibri"/>
              <a:buNone/>
              <a:defRPr sz="1800">
                <a:solidFill>
                  <a:srgbClr val="9E9C97"/>
                </a:solidFill>
              </a:defRPr>
            </a:lvl2pPr>
            <a:lvl3pPr marL="914400" indent="0" rtl="0">
              <a:buClr>
                <a:srgbClr val="9E9C97"/>
              </a:buClr>
              <a:buFont typeface="Calibri"/>
              <a:buNone/>
              <a:defRPr sz="1600">
                <a:solidFill>
                  <a:srgbClr val="9E9C97"/>
                </a:solidFill>
              </a:defRPr>
            </a:lvl3pPr>
            <a:lvl4pPr marL="1371600" indent="0" rtl="0">
              <a:buClr>
                <a:srgbClr val="9E9C97"/>
              </a:buClr>
              <a:buFont typeface="Calibri"/>
              <a:buNone/>
              <a:defRPr sz="1400">
                <a:solidFill>
                  <a:srgbClr val="9E9C97"/>
                </a:solidFill>
              </a:defRPr>
            </a:lvl4pPr>
            <a:lvl5pPr marL="1828800" indent="0" rtl="0">
              <a:buClr>
                <a:srgbClr val="9E9C97"/>
              </a:buClr>
              <a:buFont typeface="Calibri"/>
              <a:buNone/>
              <a:defRPr sz="1400">
                <a:solidFill>
                  <a:srgbClr val="9E9C97"/>
                </a:solidFill>
              </a:defRPr>
            </a:lvl5pPr>
            <a:lvl6pPr marL="2286000" indent="0" rtl="0">
              <a:buClr>
                <a:srgbClr val="9E9C97"/>
              </a:buClr>
              <a:buFont typeface="Calibri"/>
              <a:buNone/>
              <a:defRPr sz="1400">
                <a:solidFill>
                  <a:srgbClr val="9E9C97"/>
                </a:solidFill>
              </a:defRPr>
            </a:lvl6pPr>
            <a:lvl7pPr marL="2743200" indent="0" rtl="0">
              <a:buClr>
                <a:srgbClr val="9E9C97"/>
              </a:buClr>
              <a:buFont typeface="Calibri"/>
              <a:buNone/>
              <a:defRPr sz="1400">
                <a:solidFill>
                  <a:srgbClr val="9E9C97"/>
                </a:solidFill>
              </a:defRPr>
            </a:lvl7pPr>
            <a:lvl8pPr marL="3200400" indent="0" rtl="0">
              <a:buClr>
                <a:srgbClr val="9E9C97"/>
              </a:buClr>
              <a:buFont typeface="Calibri"/>
              <a:buNone/>
              <a:defRPr sz="1400">
                <a:solidFill>
                  <a:srgbClr val="9E9C97"/>
                </a:solidFill>
              </a:defRPr>
            </a:lvl8pPr>
            <a:lvl9pPr marL="3657600" indent="0" rtl="0">
              <a:buClr>
                <a:srgbClr val="9E9C97"/>
              </a:buClr>
              <a:buFont typeface="Calibri"/>
              <a:buNone/>
              <a:defRPr sz="1400">
                <a:solidFill>
                  <a:srgbClr val="9E9C97"/>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1pPr>
            <a:lvl2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2pPr>
            <a:lvl3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3pPr>
            <a:lvl4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4pPr>
            <a:lvl5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5pPr>
            <a:lvl6pPr marL="45720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6pPr>
            <a:lvl7pPr marL="91440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7pPr>
            <a:lvl8pPr marL="137160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8pPr>
            <a:lvl9pPr marL="182880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9pPr>
          </a:lstStyle>
          <a:p>
            <a:endParaRPr/>
          </a:p>
        </p:txBody>
      </p:sp>
      <p:sp>
        <p:nvSpPr>
          <p:cNvPr id="6" name="Shape 6"/>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indent="-146050" algn="l" rtl="0">
              <a:spcBef>
                <a:spcPts val="440"/>
              </a:spcBef>
              <a:spcAft>
                <a:spcPts val="0"/>
              </a:spcAft>
              <a:buClr>
                <a:schemeClr val="accent1"/>
              </a:buClr>
              <a:buFont typeface="Arial"/>
              <a:buChar char="•"/>
              <a:defRPr sz="2200" b="0" i="0" u="none" strike="noStrike" cap="none" baseline="0">
                <a:solidFill>
                  <a:schemeClr val="dk1"/>
                </a:solidFill>
                <a:latin typeface="Calibri"/>
                <a:ea typeface="Calibri"/>
                <a:cs typeface="Calibri"/>
                <a:sym typeface="Calibri"/>
              </a:defRPr>
            </a:lvl1pPr>
            <a:lvl2pPr marL="639763" marR="0" indent="-157162" algn="l" rtl="0">
              <a:spcBef>
                <a:spcPts val="400"/>
              </a:spcBef>
              <a:spcAft>
                <a:spcPts val="0"/>
              </a:spcAft>
              <a:buClr>
                <a:schemeClr val="accent2"/>
              </a:buClr>
              <a:buFont typeface="Arial"/>
              <a:buChar char="•"/>
              <a:defRPr sz="2000" b="0" i="0" u="none" strike="noStrike" cap="none" baseline="0">
                <a:solidFill>
                  <a:schemeClr val="dk1"/>
                </a:solidFill>
                <a:latin typeface="Calibri"/>
                <a:ea typeface="Calibri"/>
                <a:cs typeface="Calibri"/>
                <a:sym typeface="Calibri"/>
              </a:defRPr>
            </a:lvl2pPr>
            <a:lvl3pPr marL="1004888" marR="0" indent="-160337" algn="l" rtl="0">
              <a:spcBef>
                <a:spcPts val="360"/>
              </a:spcBef>
              <a:spcAft>
                <a:spcPts val="0"/>
              </a:spcAft>
              <a:buClr>
                <a:srgbClr val="D2CB6C"/>
              </a:buClr>
              <a:buFont typeface="Arial"/>
              <a:buChar char="•"/>
              <a:defRPr sz="1800" b="0" i="0" u="none" strike="noStrike" cap="none" baseline="0">
                <a:solidFill>
                  <a:schemeClr val="dk1"/>
                </a:solidFill>
                <a:latin typeface="Calibri"/>
                <a:ea typeface="Calibri"/>
                <a:cs typeface="Calibri"/>
                <a:sym typeface="Calibri"/>
              </a:defRPr>
            </a:lvl3pPr>
            <a:lvl4pPr marL="1279525" marR="0" indent="-177800" algn="l" rtl="0">
              <a:spcBef>
                <a:spcPts val="320"/>
              </a:spcBef>
              <a:spcAft>
                <a:spcPts val="0"/>
              </a:spcAft>
              <a:buClr>
                <a:srgbClr val="95A39D"/>
              </a:buClr>
              <a:buFont typeface="Arial"/>
              <a:buChar char="•"/>
              <a:defRPr sz="1600" b="0" i="0" u="none" strike="noStrike" cap="none" baseline="0">
                <a:solidFill>
                  <a:schemeClr val="dk1"/>
                </a:solidFill>
                <a:latin typeface="Calibri"/>
                <a:ea typeface="Calibri"/>
                <a:cs typeface="Calibri"/>
                <a:sym typeface="Calibri"/>
              </a:defRPr>
            </a:lvl4pPr>
            <a:lvl5pPr marL="1554163" marR="0" indent="-179387" algn="l" rtl="0">
              <a:spcBef>
                <a:spcPts val="280"/>
              </a:spcBef>
              <a:spcAft>
                <a:spcPts val="0"/>
              </a:spcAft>
              <a:buClr>
                <a:srgbClr val="C89F5D"/>
              </a:buClr>
              <a:buFont typeface="Arial"/>
              <a:buChar char="•"/>
              <a:defRPr sz="1400" b="0" i="0" u="none" strike="noStrike" cap="none" baseline="0">
                <a:solidFill>
                  <a:schemeClr val="dk1"/>
                </a:solidFill>
                <a:latin typeface="Calibri"/>
                <a:ea typeface="Calibri"/>
                <a:cs typeface="Calibri"/>
                <a:sym typeface="Calibri"/>
              </a:defRPr>
            </a:lvl5pPr>
            <a:lvl6pPr marL="1737360" marR="0" indent="-133985" algn="l" rtl="0">
              <a:spcBef>
                <a:spcPts val="280"/>
              </a:spcBef>
              <a:buClr>
                <a:schemeClr val="accent1"/>
              </a:buClr>
              <a:buFont typeface="Arial"/>
              <a:buChar char="•"/>
              <a:defRPr sz="1400" b="0" i="0" u="none" strike="noStrike" cap="none" baseline="0">
                <a:solidFill>
                  <a:schemeClr val="dk1"/>
                </a:solidFill>
                <a:latin typeface="Calibri"/>
                <a:ea typeface="Calibri"/>
                <a:cs typeface="Calibri"/>
                <a:sym typeface="Calibri"/>
              </a:defRPr>
            </a:lvl6pPr>
            <a:lvl7pPr marL="1920240" marR="0" indent="-139064" algn="l" rtl="0">
              <a:spcBef>
                <a:spcPts val="280"/>
              </a:spcBef>
              <a:buClr>
                <a:schemeClr val="accent2"/>
              </a:buClr>
              <a:buFont typeface="Arial"/>
              <a:buChar char="•"/>
              <a:defRPr sz="1400" b="0" i="0" u="none" strike="noStrike" cap="none" baseline="0">
                <a:solidFill>
                  <a:schemeClr val="dk1"/>
                </a:solidFill>
                <a:latin typeface="Calibri"/>
                <a:ea typeface="Calibri"/>
                <a:cs typeface="Calibri"/>
                <a:sym typeface="Calibri"/>
              </a:defRPr>
            </a:lvl7pPr>
            <a:lvl8pPr marL="2103120" marR="0" indent="-131445" algn="l" rtl="0">
              <a:spcBef>
                <a:spcPts val="280"/>
              </a:spcBef>
              <a:buClr>
                <a:schemeClr val="accent3"/>
              </a:buClr>
              <a:buFont typeface="Arial"/>
              <a:buChar char="•"/>
              <a:defRPr sz="1400" b="0" i="0" u="none" strike="noStrike" cap="none" baseline="0">
                <a:solidFill>
                  <a:schemeClr val="dk1"/>
                </a:solidFill>
                <a:latin typeface="Calibri"/>
                <a:ea typeface="Calibri"/>
                <a:cs typeface="Calibri"/>
                <a:sym typeface="Calibri"/>
              </a:defRPr>
            </a:lvl8pPr>
            <a:lvl9pPr marL="2286000" marR="0" indent="-136525" algn="l" rtl="0">
              <a:spcBef>
                <a:spcPts val="280"/>
              </a:spcBef>
              <a:buClr>
                <a:schemeClr val="accent4"/>
              </a:buClr>
              <a:buFont typeface="Arial"/>
              <a:buChar char="•"/>
              <a:defRPr sz="14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p:nvPr/>
        </p:nvSpPr>
        <p:spPr>
          <a:xfrm>
            <a:off x="8458200" y="0"/>
            <a:ext cx="685799" cy="6858000"/>
          </a:xfrm>
          <a:prstGeom prst="rect">
            <a:avLst/>
          </a:prstGeom>
          <a:solidFill>
            <a:schemeClr val="dk2"/>
          </a:solidFill>
          <a:ln>
            <a:noFill/>
          </a:ln>
        </p:spPr>
        <p:txBody>
          <a:bodyPr lIns="91425" tIns="45700" rIns="91425" bIns="45700" anchor="ctr" anchorCtr="0">
            <a:spAutoFit/>
          </a:bodyPr>
          <a:lstStyle/>
          <a:p>
            <a:endParaRPr/>
          </a:p>
        </p:txBody>
      </p:sp>
      <p:sp>
        <p:nvSpPr>
          <p:cNvPr id="8" name="Shape 8"/>
          <p:cNvSpPr txBox="1"/>
          <p:nvPr/>
        </p:nvSpPr>
        <p:spPr>
          <a:xfrm>
            <a:off x="8458200" y="5486400"/>
            <a:ext cx="685799" cy="685799"/>
          </a:xfrm>
          <a:prstGeom prst="rect">
            <a:avLst/>
          </a:prstGeom>
          <a:solidFill>
            <a:schemeClr val="accent1"/>
          </a:solidFill>
          <a:ln>
            <a:noFill/>
          </a:ln>
        </p:spPr>
        <p:txBody>
          <a:bodyPr lIns="91425" tIns="45700" rIns="91425" bIns="45700" anchor="ctr" anchorCtr="0">
            <a:spAutoFit/>
          </a:bodyPr>
          <a:lstStyle/>
          <a:p>
            <a:endParaRPr/>
          </a:p>
        </p:txBody>
      </p:sp>
      <p:sp>
        <p:nvSpPr>
          <p:cNvPr id="9" name="Shape 9"/>
          <p:cNvSpPr txBox="1">
            <a:spLocks noGrp="1"/>
          </p:cNvSpPr>
          <p:nvPr>
            <p:ph type="sldNum" idx="12"/>
          </p:nvPr>
        </p:nvSpPr>
        <p:spPr>
          <a:xfrm>
            <a:off x="8531225" y="5648325"/>
            <a:ext cx="549275" cy="396874"/>
          </a:xfrm>
          <a:prstGeom prst="rect">
            <a:avLst/>
          </a:prstGeom>
          <a:noFill/>
          <a:ln w="19050" cap="rnd">
            <a:solidFill>
              <a:srgbClr val="FFFFFF"/>
            </a:solidFill>
            <a:prstDash val="solid"/>
            <a:miter/>
            <a:headEnd type="none" w="med" len="med"/>
            <a:tailEnd type="none" w="med" len="med"/>
          </a:ln>
        </p:spPr>
        <p:txBody>
          <a:bodyPr lIns="91425" tIns="91425" rIns="91425" bIns="91425" anchor="ctr" anchorCtr="0"/>
          <a:lstStyle>
            <a:lvl1pPr marL="0" marR="0" indent="0" algn="ctr" rtl="0">
              <a:defRPr sz="1800" b="0" i="0" u="none" strike="noStrike" cap="none" baseline="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0" name="Shape 10"/>
          <p:cNvSpPr txBox="1">
            <a:spLocks noGrp="1"/>
          </p:cNvSpPr>
          <p:nvPr>
            <p:ph type="ftr" idx="11"/>
          </p:nvPr>
        </p:nvSpPr>
        <p:spPr>
          <a:xfrm rot="-5400000">
            <a:off x="7587455" y="4048917"/>
            <a:ext cx="2366962" cy="365125"/>
          </a:xfrm>
          <a:prstGeom prst="rect">
            <a:avLst/>
          </a:prstGeom>
          <a:noFill/>
          <a:ln>
            <a:noFill/>
          </a:ln>
        </p:spPr>
        <p:txBody>
          <a:bodyPr lIns="91425" tIns="91425" rIns="91425" bIns="91425" anchor="ctr" anchorCtr="0"/>
          <a:lstStyle>
            <a:lvl1pPr marL="0" marR="0" indent="0" algn="l" rtl="0">
              <a:defRPr sz="18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rot="-5400000">
            <a:off x="7551736" y="1646236"/>
            <a:ext cx="2438399" cy="365125"/>
          </a:xfrm>
          <a:prstGeom prst="rect">
            <a:avLst/>
          </a:prstGeom>
          <a:noFill/>
          <a:ln>
            <a:noFill/>
          </a:ln>
        </p:spPr>
        <p:txBody>
          <a:bodyPr lIns="91425" tIns="91425" rIns="91425" bIns="91425" anchor="ctr" anchorCtr="0"/>
          <a:lstStyle>
            <a:lvl1pPr marL="0" marR="0" indent="0" algn="l" rtl="0">
              <a:defRPr sz="18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8"/>
        <p:cNvGrpSpPr/>
        <p:nvPr/>
      </p:nvGrpSpPr>
      <p:grpSpPr>
        <a:xfrm>
          <a:off x="0" y="0"/>
          <a:ext cx="0" cy="0"/>
          <a:chOff x="0" y="0"/>
          <a:chExt cx="0" cy="0"/>
        </a:xfrm>
      </p:grpSpPr>
      <p:sp>
        <p:nvSpPr>
          <p:cNvPr id="49" name="Shape 49"/>
          <p:cNvSpPr txBox="1"/>
          <p:nvPr/>
        </p:nvSpPr>
        <p:spPr>
          <a:xfrm>
            <a:off x="8458200" y="0"/>
            <a:ext cx="685799" cy="6858000"/>
          </a:xfrm>
          <a:prstGeom prst="rect">
            <a:avLst/>
          </a:prstGeom>
          <a:solidFill>
            <a:schemeClr val="dk2"/>
          </a:solidFill>
          <a:ln>
            <a:noFill/>
          </a:ln>
        </p:spPr>
        <p:txBody>
          <a:bodyPr lIns="91425" tIns="45700" rIns="91425" bIns="45700" anchor="ctr" anchorCtr="0">
            <a:spAutoFit/>
          </a:bodyPr>
          <a:lstStyle/>
          <a:p>
            <a:endParaRPr/>
          </a:p>
        </p:txBody>
      </p:sp>
      <p:sp>
        <p:nvSpPr>
          <p:cNvPr id="50" name="Shape 50"/>
          <p:cNvSpPr txBox="1"/>
          <p:nvPr/>
        </p:nvSpPr>
        <p:spPr>
          <a:xfrm>
            <a:off x="8458200" y="5486400"/>
            <a:ext cx="685799" cy="685799"/>
          </a:xfrm>
          <a:prstGeom prst="rect">
            <a:avLst/>
          </a:prstGeom>
          <a:solidFill>
            <a:schemeClr val="accent1"/>
          </a:solidFill>
          <a:ln>
            <a:noFill/>
          </a:ln>
        </p:spPr>
        <p:txBody>
          <a:bodyPr lIns="91425" tIns="45700" rIns="91425" bIns="45700" anchor="ctr" anchorCtr="0">
            <a:spAutoFit/>
          </a:bodyPr>
          <a:lstStyle/>
          <a:p>
            <a:endParaRPr/>
          </a:p>
        </p:txBody>
      </p:sp>
      <p:sp>
        <p:nvSpPr>
          <p:cNvPr id="51" name="Shape 51"/>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1pPr>
            <a:lvl2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2pPr>
            <a:lvl3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3pPr>
            <a:lvl4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4pPr>
            <a:lvl5pPr marL="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5pPr>
            <a:lvl6pPr marL="45720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6pPr>
            <a:lvl7pPr marL="91440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7pPr>
            <a:lvl8pPr marL="137160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8pPr>
            <a:lvl9pPr marL="1828800" marR="0" indent="0" algn="l" rtl="0">
              <a:spcBef>
                <a:spcPts val="0"/>
              </a:spcBef>
              <a:spcAft>
                <a:spcPts val="0"/>
              </a:spcAft>
              <a:defRPr sz="4600" b="0" i="0" u="none" strike="noStrike" cap="none" baseline="0">
                <a:solidFill>
                  <a:schemeClr val="dk2"/>
                </a:solidFill>
                <a:latin typeface="Cambria"/>
                <a:ea typeface="Cambria"/>
                <a:cs typeface="Cambria"/>
                <a:sym typeface="Cambria"/>
              </a:defRPr>
            </a:lvl9pPr>
          </a:lstStyle>
          <a:p>
            <a:endParaRPr/>
          </a:p>
        </p:txBody>
      </p:sp>
      <p:sp>
        <p:nvSpPr>
          <p:cNvPr id="52" name="Shape 52"/>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indent="-146050" algn="l" rtl="0">
              <a:spcBef>
                <a:spcPts val="440"/>
              </a:spcBef>
              <a:spcAft>
                <a:spcPts val="0"/>
              </a:spcAft>
              <a:buClr>
                <a:schemeClr val="accent1"/>
              </a:buClr>
              <a:buFont typeface="Arial"/>
              <a:buChar char="•"/>
              <a:defRPr sz="2200" b="0" i="0" u="none" strike="noStrike" cap="none" baseline="0">
                <a:solidFill>
                  <a:schemeClr val="dk1"/>
                </a:solidFill>
                <a:latin typeface="Calibri"/>
                <a:ea typeface="Calibri"/>
                <a:cs typeface="Calibri"/>
                <a:sym typeface="Calibri"/>
              </a:defRPr>
            </a:lvl1pPr>
            <a:lvl2pPr marL="639763" marR="0" indent="-157162" algn="l" rtl="0">
              <a:spcBef>
                <a:spcPts val="400"/>
              </a:spcBef>
              <a:spcAft>
                <a:spcPts val="0"/>
              </a:spcAft>
              <a:buClr>
                <a:schemeClr val="accent2"/>
              </a:buClr>
              <a:buFont typeface="Arial"/>
              <a:buChar char="•"/>
              <a:defRPr sz="2000" b="0" i="0" u="none" strike="noStrike" cap="none" baseline="0">
                <a:solidFill>
                  <a:schemeClr val="dk1"/>
                </a:solidFill>
                <a:latin typeface="Calibri"/>
                <a:ea typeface="Calibri"/>
                <a:cs typeface="Calibri"/>
                <a:sym typeface="Calibri"/>
              </a:defRPr>
            </a:lvl2pPr>
            <a:lvl3pPr marL="1004888" marR="0" indent="-160337" algn="l" rtl="0">
              <a:spcBef>
                <a:spcPts val="360"/>
              </a:spcBef>
              <a:spcAft>
                <a:spcPts val="0"/>
              </a:spcAft>
              <a:buClr>
                <a:srgbClr val="D2CB6C"/>
              </a:buClr>
              <a:buFont typeface="Arial"/>
              <a:buChar char="•"/>
              <a:defRPr sz="1800" b="0" i="0" u="none" strike="noStrike" cap="none" baseline="0">
                <a:solidFill>
                  <a:schemeClr val="dk1"/>
                </a:solidFill>
                <a:latin typeface="Calibri"/>
                <a:ea typeface="Calibri"/>
                <a:cs typeface="Calibri"/>
                <a:sym typeface="Calibri"/>
              </a:defRPr>
            </a:lvl3pPr>
            <a:lvl4pPr marL="1279525" marR="0" indent="-177800" algn="l" rtl="0">
              <a:spcBef>
                <a:spcPts val="320"/>
              </a:spcBef>
              <a:spcAft>
                <a:spcPts val="0"/>
              </a:spcAft>
              <a:buClr>
                <a:srgbClr val="95A39D"/>
              </a:buClr>
              <a:buFont typeface="Arial"/>
              <a:buChar char="•"/>
              <a:defRPr sz="1600" b="0" i="0" u="none" strike="noStrike" cap="none" baseline="0">
                <a:solidFill>
                  <a:schemeClr val="dk1"/>
                </a:solidFill>
                <a:latin typeface="Calibri"/>
                <a:ea typeface="Calibri"/>
                <a:cs typeface="Calibri"/>
                <a:sym typeface="Calibri"/>
              </a:defRPr>
            </a:lvl4pPr>
            <a:lvl5pPr marL="1554163" marR="0" indent="-179387" algn="l" rtl="0">
              <a:spcBef>
                <a:spcPts val="280"/>
              </a:spcBef>
              <a:spcAft>
                <a:spcPts val="0"/>
              </a:spcAft>
              <a:buClr>
                <a:srgbClr val="C89F5D"/>
              </a:buClr>
              <a:buFont typeface="Arial"/>
              <a:buChar char="•"/>
              <a:defRPr sz="1400" b="0" i="0" u="none" strike="noStrike" cap="none" baseline="0">
                <a:solidFill>
                  <a:schemeClr val="dk1"/>
                </a:solidFill>
                <a:latin typeface="Calibri"/>
                <a:ea typeface="Calibri"/>
                <a:cs typeface="Calibri"/>
                <a:sym typeface="Calibri"/>
              </a:defRPr>
            </a:lvl5pPr>
            <a:lvl6pPr marL="1737360" marR="0" indent="-133985" algn="l" rtl="0">
              <a:spcBef>
                <a:spcPts val="280"/>
              </a:spcBef>
              <a:buClr>
                <a:schemeClr val="accent1"/>
              </a:buClr>
              <a:buFont typeface="Arial"/>
              <a:buChar char="•"/>
              <a:defRPr sz="1400" b="0" i="0" u="none" strike="noStrike" cap="none" baseline="0">
                <a:solidFill>
                  <a:schemeClr val="dk1"/>
                </a:solidFill>
                <a:latin typeface="Calibri"/>
                <a:ea typeface="Calibri"/>
                <a:cs typeface="Calibri"/>
                <a:sym typeface="Calibri"/>
              </a:defRPr>
            </a:lvl6pPr>
            <a:lvl7pPr marL="1920240" marR="0" indent="-139064" algn="l" rtl="0">
              <a:spcBef>
                <a:spcPts val="280"/>
              </a:spcBef>
              <a:buClr>
                <a:schemeClr val="accent2"/>
              </a:buClr>
              <a:buFont typeface="Arial"/>
              <a:buChar char="•"/>
              <a:defRPr sz="1400" b="0" i="0" u="none" strike="noStrike" cap="none" baseline="0">
                <a:solidFill>
                  <a:schemeClr val="dk1"/>
                </a:solidFill>
                <a:latin typeface="Calibri"/>
                <a:ea typeface="Calibri"/>
                <a:cs typeface="Calibri"/>
                <a:sym typeface="Calibri"/>
              </a:defRPr>
            </a:lvl7pPr>
            <a:lvl8pPr marL="2103120" marR="0" indent="-131445" algn="l" rtl="0">
              <a:spcBef>
                <a:spcPts val="280"/>
              </a:spcBef>
              <a:buClr>
                <a:schemeClr val="accent3"/>
              </a:buClr>
              <a:buFont typeface="Arial"/>
              <a:buChar char="•"/>
              <a:defRPr sz="1400" b="0" i="0" u="none" strike="noStrike" cap="none" baseline="0">
                <a:solidFill>
                  <a:schemeClr val="dk1"/>
                </a:solidFill>
                <a:latin typeface="Calibri"/>
                <a:ea typeface="Calibri"/>
                <a:cs typeface="Calibri"/>
                <a:sym typeface="Calibri"/>
              </a:defRPr>
            </a:lvl8pPr>
            <a:lvl9pPr marL="2286000" marR="0" indent="-136525" algn="l" rtl="0">
              <a:spcBef>
                <a:spcPts val="280"/>
              </a:spcBef>
              <a:buClr>
                <a:schemeClr val="accent4"/>
              </a:buClr>
              <a:buFont typeface="Arial"/>
              <a:buChar char="•"/>
              <a:defRPr sz="140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85800" y="6248400"/>
            <a:ext cx="1903411" cy="455612"/>
          </a:xfrm>
          <a:prstGeom prst="rect">
            <a:avLst/>
          </a:prstGeom>
          <a:noFill/>
          <a:ln>
            <a:noFill/>
          </a:ln>
        </p:spPr>
        <p:txBody>
          <a:bodyPr lIns="91425" tIns="91425" rIns="91425" bIns="91425" anchor="ctr" anchorCtr="0"/>
          <a:lstStyle>
            <a:lvl1pPr marL="0" marR="0" indent="0" algn="l" rtl="0">
              <a:defRPr sz="18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248400"/>
            <a:ext cx="2894011" cy="455612"/>
          </a:xfrm>
          <a:prstGeom prst="rect">
            <a:avLst/>
          </a:prstGeom>
          <a:noFill/>
          <a:ln>
            <a:noFill/>
          </a:ln>
        </p:spPr>
        <p:txBody>
          <a:bodyPr lIns="91425" tIns="91425" rIns="91425" bIns="91425" anchor="ctr" anchorCtr="0"/>
          <a:lstStyle>
            <a:lvl1pPr marL="0" marR="0" indent="0" algn="l" rtl="0">
              <a:defRPr sz="18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248400"/>
            <a:ext cx="1903411" cy="455612"/>
          </a:xfrm>
          <a:prstGeom prst="rect">
            <a:avLst/>
          </a:prstGeom>
          <a:noFill/>
          <a:ln w="19050" cap="rnd">
            <a:solidFill>
              <a:srgbClr val="FFFFFF"/>
            </a:solidFill>
            <a:prstDash val="solid"/>
            <a:miter/>
            <a:headEnd type="none" w="med" len="med"/>
            <a:tailEnd type="none" w="med" len="med"/>
          </a:ln>
        </p:spPr>
        <p:txBody>
          <a:bodyPr lIns="91425" tIns="91425" rIns="91425" bIns="91425" anchor="ctr" anchorCtr="0"/>
          <a:lstStyle>
            <a:lvl1pPr marL="0" marR="0" indent="0" algn="ctr" rtl="0">
              <a:defRPr sz="1800" b="0" i="0" u="none" strike="noStrike" cap="none" baseline="0">
                <a:solidFill>
                  <a:srgbClr val="FFFFFF"/>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5"/>
        <p:cNvGrpSpPr/>
        <p:nvPr/>
      </p:nvGrpSpPr>
      <p:grpSpPr>
        <a:xfrm>
          <a:off x="0" y="0"/>
          <a:ext cx="0" cy="0"/>
          <a:chOff x="0" y="0"/>
          <a:chExt cx="0" cy="0"/>
        </a:xfrm>
      </p:grpSpPr>
      <p:sp>
        <p:nvSpPr>
          <p:cNvPr id="76" name="Shape 76"/>
          <p:cNvSpPr txBox="1"/>
          <p:nvPr/>
        </p:nvSpPr>
        <p:spPr>
          <a:xfrm>
            <a:off x="695200" y="582450"/>
            <a:ext cx="7252500" cy="646300"/>
          </a:xfrm>
          <a:prstGeom prst="rect">
            <a:avLst/>
          </a:prstGeom>
          <a:noFill/>
        </p:spPr>
        <p:txBody>
          <a:bodyPr lIns="91425" tIns="91425" rIns="91425" bIns="91425" anchor="t" anchorCtr="0">
            <a:spAutoFit/>
          </a:bodyPr>
          <a:lstStyle/>
          <a:p>
            <a:pPr>
              <a:buNone/>
            </a:pPr>
            <a:r>
              <a:rPr lang="en-US" sz="3000" dirty="0" smtClean="0">
                <a:latin typeface="Georgia"/>
                <a:ea typeface="Georgia"/>
                <a:cs typeface="Georgia"/>
                <a:sym typeface="Georgia"/>
              </a:rPr>
              <a:t> </a:t>
            </a:r>
            <a:endParaRPr lang="en-US" sz="3000" dirty="0">
              <a:latin typeface="Georgia"/>
              <a:ea typeface="Georgia"/>
              <a:cs typeface="Georgia"/>
              <a:sym typeface="Georgia"/>
            </a:endParaRPr>
          </a:p>
        </p:txBody>
      </p:sp>
      <p:sp>
        <p:nvSpPr>
          <p:cNvPr id="77" name="Shape 77"/>
          <p:cNvSpPr txBox="1"/>
          <p:nvPr/>
        </p:nvSpPr>
        <p:spPr>
          <a:xfrm>
            <a:off x="695200" y="621954"/>
            <a:ext cx="7014299" cy="646300"/>
          </a:xfrm>
          <a:prstGeom prst="rect">
            <a:avLst/>
          </a:prstGeom>
          <a:noFill/>
        </p:spPr>
        <p:txBody>
          <a:bodyPr lIns="91425" tIns="91425" rIns="91425" bIns="91425" anchor="t" anchorCtr="0">
            <a:spAutoFit/>
          </a:bodyPr>
          <a:lstStyle/>
          <a:p>
            <a:r>
              <a:rPr lang="en-US" sz="3000" dirty="0" smtClean="0">
                <a:latin typeface="Georgia"/>
                <a:ea typeface="Georgia"/>
                <a:cs typeface="Georgia"/>
                <a:sym typeface="Georgia"/>
              </a:rPr>
              <a:t>Welcome to American Literature</a:t>
            </a:r>
            <a:endParaRPr lang="en-US" sz="3000" dirty="0">
              <a:latin typeface="Georgia"/>
              <a:ea typeface="Georgia"/>
              <a:cs typeface="Georgia"/>
              <a:sym typeface="Georgia"/>
            </a:endParaRPr>
          </a:p>
        </p:txBody>
      </p:sp>
      <p:pic>
        <p:nvPicPr>
          <p:cNvPr id="2" name="Picture 2" descr="C:\Users\Cmcdaniel1\Desktop\1228c5cb4476480ffab47ec6361661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76400"/>
            <a:ext cx="2514600" cy="3590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28600" y="457200"/>
            <a:ext cx="7772400" cy="762000"/>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College and West Point</a:t>
            </a:r>
          </a:p>
        </p:txBody>
      </p:sp>
      <p:sp>
        <p:nvSpPr>
          <p:cNvPr id="127" name="Shape 127"/>
          <p:cNvSpPr txBox="1">
            <a:spLocks noGrp="1"/>
          </p:cNvSpPr>
          <p:nvPr>
            <p:ph type="body" idx="1"/>
          </p:nvPr>
        </p:nvSpPr>
        <p:spPr>
          <a:xfrm>
            <a:off x="304800" y="1447800"/>
            <a:ext cx="7772400" cy="3007963"/>
          </a:xfrm>
          <a:prstGeom prst="rect">
            <a:avLst/>
          </a:prstGeom>
          <a:noFill/>
          <a:ln>
            <a:noFill/>
          </a:ln>
        </p:spPr>
        <p:txBody>
          <a:bodyPr lIns="91425" tIns="45700" rIns="91425" bIns="45700" anchor="t" anchorCtr="0">
            <a:spAutoFit/>
          </a:bodyPr>
          <a:lstStyle/>
          <a:p>
            <a:pPr indent="-342900">
              <a:lnSpc>
                <a:spcPct val="90000"/>
              </a:lnSpc>
              <a:buSzPct val="50000"/>
            </a:pPr>
            <a:r>
              <a:rPr lang="en-US" sz="2400" b="0" i="0" u="none" strike="noStrike" cap="none" baseline="0" dirty="0" smtClean="0">
                <a:solidFill>
                  <a:schemeClr val="dk1"/>
                </a:solidFill>
                <a:sym typeface="Calibri"/>
              </a:rPr>
              <a:t>1826,</a:t>
            </a:r>
            <a:r>
              <a:rPr lang="en-US" sz="2400" b="0" i="0" u="none" strike="noStrike" cap="none" dirty="0" smtClean="0">
                <a:solidFill>
                  <a:schemeClr val="dk1"/>
                </a:solidFill>
                <a:sym typeface="Calibri"/>
              </a:rPr>
              <a:t> </a:t>
            </a:r>
            <a:r>
              <a:rPr lang="en-US" sz="2400" b="0" i="0" u="none" strike="noStrike" cap="none" baseline="0" dirty="0" smtClean="0">
                <a:solidFill>
                  <a:schemeClr val="dk1"/>
                </a:solidFill>
                <a:sym typeface="Calibri"/>
              </a:rPr>
              <a:t>University </a:t>
            </a:r>
            <a:r>
              <a:rPr lang="en-US" sz="2400" b="0" i="0" u="none" strike="noStrike" cap="none" baseline="0" dirty="0">
                <a:solidFill>
                  <a:schemeClr val="dk1"/>
                </a:solidFill>
                <a:sym typeface="Calibri"/>
              </a:rPr>
              <a:t>of </a:t>
            </a:r>
            <a:r>
              <a:rPr lang="en-US" sz="2400" b="0" i="0" u="none" strike="noStrike" cap="none" baseline="0" dirty="0" smtClean="0">
                <a:solidFill>
                  <a:schemeClr val="dk1"/>
                </a:solidFill>
                <a:sym typeface="Calibri"/>
              </a:rPr>
              <a:t>Virginia</a:t>
            </a:r>
          </a:p>
          <a:p>
            <a:pPr indent="-342900">
              <a:lnSpc>
                <a:spcPct val="90000"/>
              </a:lnSpc>
              <a:buSzPct val="50000"/>
            </a:pPr>
            <a:r>
              <a:rPr lang="en-US" sz="2400" dirty="0" smtClean="0"/>
              <a:t>Allan provided only one-</a:t>
            </a:r>
            <a:r>
              <a:rPr lang="en-US" sz="2400" b="0" i="0" u="none" strike="noStrike" cap="none" baseline="0" dirty="0" smtClean="0">
                <a:solidFill>
                  <a:schemeClr val="dk1"/>
                </a:solidFill>
                <a:sym typeface="Calibri"/>
              </a:rPr>
              <a:t>third </a:t>
            </a:r>
            <a:r>
              <a:rPr lang="en-US" sz="2400" b="0" i="0" u="none" strike="noStrike" cap="none" baseline="0" dirty="0">
                <a:solidFill>
                  <a:schemeClr val="dk1"/>
                </a:solidFill>
                <a:sym typeface="Calibri"/>
              </a:rPr>
              <a:t>of the money he </a:t>
            </a:r>
            <a:r>
              <a:rPr lang="en-US" sz="2400" b="0" i="0" u="none" strike="noStrike" cap="none" baseline="0" dirty="0" smtClean="0">
                <a:solidFill>
                  <a:schemeClr val="dk1"/>
                </a:solidFill>
                <a:sym typeface="Calibri"/>
              </a:rPr>
              <a:t>needed</a:t>
            </a:r>
          </a:p>
          <a:p>
            <a:pPr indent="-342900">
              <a:lnSpc>
                <a:spcPct val="90000"/>
              </a:lnSpc>
              <a:buSzPct val="50000"/>
            </a:pPr>
            <a:r>
              <a:rPr lang="en-US" sz="2400" b="0" i="0" u="none" strike="noStrike" cap="none" baseline="0" dirty="0" smtClean="0">
                <a:solidFill>
                  <a:schemeClr val="dk1"/>
                </a:solidFill>
                <a:sym typeface="Calibri"/>
              </a:rPr>
              <a:t>Gamb</a:t>
            </a:r>
            <a:r>
              <a:rPr lang="en-US" sz="2400" dirty="0" smtClean="0"/>
              <a:t>ling</a:t>
            </a:r>
            <a:r>
              <a:rPr lang="en-US" sz="2400" b="0" i="0" u="none" strike="noStrike" cap="none" baseline="0" dirty="0" smtClean="0">
                <a:solidFill>
                  <a:schemeClr val="dk1"/>
                </a:solidFill>
                <a:sym typeface="Calibri"/>
              </a:rPr>
              <a:t> </a:t>
            </a:r>
            <a:r>
              <a:rPr lang="en-US" sz="2400" b="0" i="0" u="none" strike="noStrike" cap="none" baseline="0" dirty="0">
                <a:solidFill>
                  <a:schemeClr val="dk1"/>
                </a:solidFill>
                <a:sym typeface="Calibri"/>
              </a:rPr>
              <a:t>to raise money </a:t>
            </a:r>
            <a:r>
              <a:rPr lang="en-US" sz="2400" b="0" i="0" u="none" strike="noStrike" cap="none" baseline="0" dirty="0" smtClean="0">
                <a:solidFill>
                  <a:schemeClr val="dk1"/>
                </a:solidFill>
                <a:sym typeface="Calibri"/>
              </a:rPr>
              <a:t>for expenses </a:t>
            </a:r>
          </a:p>
          <a:p>
            <a:pPr indent="-342900">
              <a:lnSpc>
                <a:spcPct val="90000"/>
              </a:lnSpc>
              <a:buSzPct val="50000"/>
            </a:pPr>
            <a:r>
              <a:rPr lang="en-US" sz="2400" dirty="0"/>
              <a:t>Humiliated by his poverty, Poe returned to Richmond and visited the home of his </a:t>
            </a:r>
            <a:r>
              <a:rPr lang="en-US" sz="2400" dirty="0" smtClean="0"/>
              <a:t>fiancée </a:t>
            </a:r>
            <a:r>
              <a:rPr lang="en-US" sz="2400" dirty="0"/>
              <a:t>Elmira </a:t>
            </a:r>
            <a:r>
              <a:rPr lang="en-US" sz="2400" dirty="0" smtClean="0"/>
              <a:t>Royster</a:t>
            </a:r>
          </a:p>
          <a:p>
            <a:pPr indent="-342900">
              <a:lnSpc>
                <a:spcPct val="90000"/>
              </a:lnSpc>
              <a:buSzPct val="50000"/>
            </a:pPr>
            <a:r>
              <a:rPr lang="en-US" sz="2400" dirty="0" smtClean="0"/>
              <a:t>Attended West Point--thrown </a:t>
            </a:r>
            <a:r>
              <a:rPr lang="en-US" sz="2400" dirty="0"/>
              <a:t>out later for failure to attend </a:t>
            </a:r>
            <a:r>
              <a:rPr lang="en-US" sz="2400" dirty="0" smtClean="0"/>
              <a:t>classes</a:t>
            </a:r>
            <a:endParaRPr lang="en-US" sz="2400" dirty="0"/>
          </a:p>
          <a:p>
            <a:pPr marL="457200" marR="0" lvl="0" indent="-457200" algn="l" rtl="0">
              <a:lnSpc>
                <a:spcPct val="90000"/>
              </a:lnSpc>
              <a:buClr>
                <a:schemeClr val="accent1"/>
              </a:buClr>
              <a:buSzPct val="72222"/>
              <a:buFont typeface="Arial" panose="020B0604020202020204" pitchFamily="34" charset="0"/>
              <a:buChar char="•"/>
            </a:pPr>
            <a:endParaRPr lang="en-US" sz="2400" b="0" i="0" u="none" strike="noStrike" cap="none" baseline="0" dirty="0">
              <a:solidFill>
                <a:schemeClr val="dk1"/>
              </a:solidFill>
              <a:sym typeface="Calibri"/>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228600" y="457200"/>
            <a:ext cx="8153399" cy="4811533"/>
          </a:xfrm>
          <a:prstGeom prst="rect">
            <a:avLst/>
          </a:prstGeom>
          <a:noFill/>
          <a:ln>
            <a:noFill/>
          </a:ln>
        </p:spPr>
        <p:txBody>
          <a:bodyPr lIns="91425" tIns="45700" rIns="91425" bIns="45700" anchor="t" anchorCtr="0">
            <a:spAutoFit/>
          </a:bodyPr>
          <a:lstStyle/>
          <a:p>
            <a:pPr marL="0" marR="0" lvl="0" indent="0" algn="l" rtl="0">
              <a:buClr>
                <a:schemeClr val="accent1"/>
              </a:buClr>
              <a:buSzPct val="72222"/>
              <a:buFont typeface="Arial"/>
              <a:buChar char="•"/>
            </a:pPr>
            <a:r>
              <a:rPr lang="en-US" sz="2800" b="0" i="0" u="none" strike="noStrike" cap="none" baseline="0" dirty="0">
                <a:solidFill>
                  <a:schemeClr val="dk1"/>
                </a:solidFill>
                <a:sym typeface="Calibri"/>
              </a:rPr>
              <a:t>Allan died, </a:t>
            </a:r>
            <a:r>
              <a:rPr lang="en-US" sz="2800" b="0" i="0" u="none" strike="noStrike" cap="none" baseline="0" dirty="0" smtClean="0">
                <a:solidFill>
                  <a:schemeClr val="dk1"/>
                </a:solidFill>
                <a:sym typeface="Calibri"/>
              </a:rPr>
              <a:t>Poe left out of Will</a:t>
            </a:r>
            <a:endParaRPr lang="en-US" sz="2800" b="0" i="0" u="none" strike="noStrike" cap="none" baseline="0" dirty="0">
              <a:solidFill>
                <a:schemeClr val="dk1"/>
              </a:solidFill>
              <a:sym typeface="Calibri"/>
            </a:endParaRPr>
          </a:p>
          <a:p>
            <a:pPr marL="0" marR="0" lvl="0" indent="0" algn="l" rtl="0">
              <a:buClr>
                <a:schemeClr val="accent1"/>
              </a:buClr>
              <a:buSzPct val="72222"/>
              <a:buFont typeface="Arial"/>
              <a:buChar char="•"/>
            </a:pPr>
            <a:r>
              <a:rPr lang="en-US" sz="2800" b="0" i="0" u="none" strike="noStrike" cap="none" baseline="0" dirty="0" smtClean="0">
                <a:solidFill>
                  <a:schemeClr val="dk1"/>
                </a:solidFill>
                <a:sym typeface="Calibri"/>
              </a:rPr>
              <a:t>Editorial</a:t>
            </a:r>
            <a:r>
              <a:rPr lang="en-US" sz="2800" b="0" i="0" u="none" strike="noStrike" cap="none" dirty="0" smtClean="0">
                <a:solidFill>
                  <a:schemeClr val="dk1"/>
                </a:solidFill>
                <a:sym typeface="Calibri"/>
              </a:rPr>
              <a:t> </a:t>
            </a:r>
            <a:r>
              <a:rPr lang="en-US" sz="2800" b="0" i="0" u="none" strike="noStrike" cap="none" baseline="0" dirty="0" smtClean="0">
                <a:solidFill>
                  <a:schemeClr val="dk1"/>
                </a:solidFill>
                <a:sym typeface="Calibri"/>
              </a:rPr>
              <a:t>position </a:t>
            </a:r>
            <a:r>
              <a:rPr lang="en-US" sz="2800" b="0" i="0" u="none" strike="noStrike" cap="none" baseline="0" dirty="0">
                <a:solidFill>
                  <a:schemeClr val="dk1"/>
                </a:solidFill>
                <a:sym typeface="Calibri"/>
              </a:rPr>
              <a:t>at the </a:t>
            </a:r>
            <a:r>
              <a:rPr lang="en-US" sz="2800" b="0" i="1" u="none" strike="noStrike" cap="none" baseline="0" dirty="0">
                <a:solidFill>
                  <a:schemeClr val="dk1"/>
                </a:solidFill>
                <a:sym typeface="Calibri"/>
              </a:rPr>
              <a:t>Southern Literary Messenger</a:t>
            </a:r>
            <a:r>
              <a:rPr lang="en-US" sz="2800" b="0" i="0" u="none" strike="noStrike" cap="none" baseline="0" dirty="0">
                <a:solidFill>
                  <a:schemeClr val="dk1"/>
                </a:solidFill>
                <a:sym typeface="Calibri"/>
              </a:rPr>
              <a:t> in </a:t>
            </a:r>
            <a:r>
              <a:rPr lang="en-US" sz="2800" b="0" i="0" u="none" strike="noStrike" cap="none" baseline="0" dirty="0" smtClean="0">
                <a:solidFill>
                  <a:schemeClr val="dk1"/>
                </a:solidFill>
                <a:sym typeface="Calibri"/>
              </a:rPr>
              <a:t>Richmond</a:t>
            </a:r>
            <a:endParaRPr lang="en-US" sz="2800" b="0" i="0" u="none" strike="noStrike" cap="none" baseline="0" dirty="0">
              <a:solidFill>
                <a:schemeClr val="dk1"/>
              </a:solidFill>
              <a:sym typeface="Calibri"/>
            </a:endParaRPr>
          </a:p>
          <a:p>
            <a:pPr marL="0" marR="0" lvl="0" indent="0" algn="l" rtl="0">
              <a:buClr>
                <a:schemeClr val="accent1"/>
              </a:buClr>
              <a:buSzPct val="72222"/>
              <a:buFont typeface="Arial"/>
              <a:buChar char="•"/>
            </a:pPr>
            <a:r>
              <a:rPr lang="en-US" sz="2800" b="0" i="0" u="none" strike="noStrike" cap="none" baseline="0" dirty="0" smtClean="0">
                <a:solidFill>
                  <a:schemeClr val="dk1"/>
                </a:solidFill>
                <a:sym typeface="Calibri"/>
              </a:rPr>
              <a:t>Reputation</a:t>
            </a:r>
            <a:r>
              <a:rPr lang="en-US" sz="2800" b="0" i="0" u="none" strike="noStrike" cap="none" dirty="0" smtClean="0">
                <a:solidFill>
                  <a:schemeClr val="dk1"/>
                </a:solidFill>
                <a:sym typeface="Calibri"/>
              </a:rPr>
              <a:t> </a:t>
            </a:r>
            <a:r>
              <a:rPr lang="en-US" sz="2800" b="0" i="0" u="none" strike="noStrike" cap="none" baseline="0" dirty="0" smtClean="0">
                <a:solidFill>
                  <a:schemeClr val="dk1"/>
                </a:solidFill>
                <a:sym typeface="Calibri"/>
              </a:rPr>
              <a:t>as </a:t>
            </a:r>
            <a:r>
              <a:rPr lang="en-US" sz="2800" b="0" i="0" u="none" strike="noStrike" cap="none" baseline="0" dirty="0">
                <a:solidFill>
                  <a:schemeClr val="dk1"/>
                </a:solidFill>
                <a:sym typeface="Calibri"/>
              </a:rPr>
              <a:t>a fearless </a:t>
            </a:r>
            <a:r>
              <a:rPr lang="en-US" sz="2800" b="0" i="0" u="none" strike="noStrike" cap="none" baseline="0" dirty="0" smtClean="0">
                <a:solidFill>
                  <a:schemeClr val="dk1"/>
                </a:solidFill>
                <a:sym typeface="Calibri"/>
              </a:rPr>
              <a:t>critic</a:t>
            </a:r>
          </a:p>
          <a:p>
            <a:pPr marL="0" lvl="0" indent="0">
              <a:buSzPct val="72222"/>
            </a:pPr>
            <a:r>
              <a:rPr lang="en-US" sz="2800" dirty="0"/>
              <a:t>At </a:t>
            </a:r>
            <a:r>
              <a:rPr lang="en-US" sz="2800" dirty="0" smtClean="0"/>
              <a:t>27, brought </a:t>
            </a:r>
            <a:r>
              <a:rPr lang="en-US" sz="2800" dirty="0"/>
              <a:t>Maria and Virginia </a:t>
            </a:r>
            <a:r>
              <a:rPr lang="en-US" sz="2800" dirty="0" err="1"/>
              <a:t>Clemm</a:t>
            </a:r>
            <a:r>
              <a:rPr lang="en-US" sz="2800" dirty="0"/>
              <a:t> to Richmond </a:t>
            </a:r>
            <a:endParaRPr lang="en-US" sz="2800" dirty="0" smtClean="0"/>
          </a:p>
          <a:p>
            <a:pPr marL="0" lvl="0" indent="0">
              <a:buSzPct val="72222"/>
            </a:pPr>
            <a:r>
              <a:rPr lang="en-US" sz="2800" dirty="0"/>
              <a:t>M</a:t>
            </a:r>
            <a:r>
              <a:rPr lang="en-US" sz="2800" dirty="0" smtClean="0"/>
              <a:t>arried </a:t>
            </a:r>
            <a:r>
              <a:rPr lang="en-US" sz="2800" dirty="0"/>
              <a:t>Virginia, who was not yet </a:t>
            </a:r>
            <a:r>
              <a:rPr lang="en-US" sz="2800" dirty="0" smtClean="0"/>
              <a:t>14</a:t>
            </a:r>
          </a:p>
          <a:p>
            <a:pPr marL="0" lvl="0" indent="0">
              <a:buSzPct val="72222"/>
            </a:pPr>
            <a:r>
              <a:rPr lang="en-US" sz="2800" dirty="0">
                <a:solidFill>
                  <a:srgbClr val="2F2B20"/>
                </a:solidFill>
                <a:latin typeface="Cambria"/>
                <a:ea typeface="Cambria"/>
                <a:cs typeface="Cambria"/>
                <a:sym typeface="Cambria"/>
              </a:rPr>
              <a:t>1842 Poe’s wife contracted </a:t>
            </a:r>
            <a:r>
              <a:rPr lang="en-US" sz="2800" dirty="0" smtClean="0">
                <a:solidFill>
                  <a:srgbClr val="2F2B20"/>
                </a:solidFill>
                <a:latin typeface="Cambria"/>
                <a:ea typeface="Cambria"/>
                <a:cs typeface="Cambria"/>
                <a:sym typeface="Cambria"/>
              </a:rPr>
              <a:t>tuberculosis</a:t>
            </a:r>
          </a:p>
          <a:p>
            <a:pPr marL="0" lvl="0" indent="0">
              <a:buSzPct val="72222"/>
            </a:pPr>
            <a:endParaRPr lang="en-US" sz="2800" b="0" i="0" u="none" strike="noStrike" cap="none" baseline="0" dirty="0" smtClean="0">
              <a:solidFill>
                <a:schemeClr val="dk1"/>
              </a:solidFill>
              <a:sym typeface="Calibri"/>
            </a:endParaRPr>
          </a:p>
          <a:p>
            <a:pPr marL="0" marR="0" lvl="0" indent="0" algn="l" rtl="0">
              <a:buClr>
                <a:schemeClr val="accent1"/>
              </a:buClr>
              <a:buSzPct val="72222"/>
              <a:buFont typeface="Arial"/>
              <a:buChar char="•"/>
            </a:pPr>
            <a:endParaRPr lang="en-US" sz="2800" b="0" i="0" u="none" strike="noStrike" cap="none" baseline="0" dirty="0" smtClean="0">
              <a:solidFill>
                <a:schemeClr val="dk1"/>
              </a:solidFill>
              <a:sym typeface="Calibri"/>
            </a:endParaRPr>
          </a:p>
          <a:p>
            <a:pPr marL="0" marR="0" lvl="0" indent="0" algn="l" rtl="0">
              <a:buClr>
                <a:schemeClr val="accent1"/>
              </a:buClr>
              <a:buSzPct val="72222"/>
              <a:buFont typeface="Arial"/>
              <a:buChar char="•"/>
            </a:pPr>
            <a:endParaRPr lang="en-US" sz="2800" b="0" i="0" u="none" strike="noStrike" cap="none" baseline="0" dirty="0">
              <a:solidFill>
                <a:schemeClr val="dk1"/>
              </a:solidFill>
              <a:sym typeface="Calibri"/>
            </a:endParaRPr>
          </a:p>
        </p:txBody>
      </p:sp>
      <p:sp>
        <p:nvSpPr>
          <p:cNvPr id="3" name="Shape 143"/>
          <p:cNvSpPr/>
          <p:nvPr/>
        </p:nvSpPr>
        <p:spPr>
          <a:xfrm>
            <a:off x="5334000" y="3810000"/>
            <a:ext cx="2724150" cy="230567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52"/>
        <p:cNvGrpSpPr/>
        <p:nvPr/>
      </p:nvGrpSpPr>
      <p:grpSpPr>
        <a:xfrm>
          <a:off x="0" y="0"/>
          <a:ext cx="0" cy="0"/>
          <a:chOff x="0" y="0"/>
          <a:chExt cx="0" cy="0"/>
        </a:xfrm>
      </p:grpSpPr>
      <p:sp>
        <p:nvSpPr>
          <p:cNvPr id="154" name="Shape 154"/>
          <p:cNvSpPr txBox="1">
            <a:spLocks noGrp="1"/>
          </p:cNvSpPr>
          <p:nvPr>
            <p:ph type="body" idx="1"/>
          </p:nvPr>
        </p:nvSpPr>
        <p:spPr>
          <a:xfrm>
            <a:off x="228600" y="400975"/>
            <a:ext cx="7619999" cy="3929250"/>
          </a:xfrm>
          <a:prstGeom prst="rect">
            <a:avLst/>
          </a:prstGeom>
        </p:spPr>
        <p:txBody>
          <a:bodyPr lIns="91425" tIns="91425" rIns="91425" bIns="91425" anchor="t" anchorCtr="0">
            <a:spAutoFit/>
          </a:bodyPr>
          <a:lstStyle/>
          <a:p>
            <a:pPr marL="0" lvl="0" indent="0" rtl="0">
              <a:spcBef>
                <a:spcPts val="0"/>
              </a:spcBef>
              <a:buNone/>
            </a:pPr>
            <a:endParaRPr lang="en-US" sz="2400" dirty="0" smtClean="0">
              <a:solidFill>
                <a:srgbClr val="2F2B20"/>
              </a:solidFill>
              <a:latin typeface="Cambria"/>
              <a:ea typeface="Cambria"/>
              <a:cs typeface="Cambria"/>
              <a:sym typeface="Cambria"/>
            </a:endParaRPr>
          </a:p>
          <a:p>
            <a:pPr marL="0" lvl="0" indent="0" rtl="0">
              <a:spcBef>
                <a:spcPts val="0"/>
              </a:spcBef>
              <a:buNone/>
            </a:pPr>
            <a:endParaRPr lang="en-US" sz="2400" dirty="0">
              <a:solidFill>
                <a:srgbClr val="2F2B20"/>
              </a:solidFill>
              <a:latin typeface="Cambria"/>
              <a:ea typeface="Cambria"/>
              <a:cs typeface="Cambria"/>
              <a:sym typeface="Cambria"/>
            </a:endParaRPr>
          </a:p>
          <a:p>
            <a:pPr marL="0" lvl="0" indent="0" rtl="0">
              <a:spcBef>
                <a:spcPts val="0"/>
              </a:spcBef>
              <a:buNone/>
            </a:pPr>
            <a:endParaRPr lang="en-US" sz="2400" dirty="0" smtClean="0">
              <a:solidFill>
                <a:srgbClr val="2F2B20"/>
              </a:solidFill>
              <a:latin typeface="Cambria"/>
              <a:ea typeface="Cambria"/>
              <a:cs typeface="Cambria"/>
              <a:sym typeface="Cambria"/>
            </a:endParaRPr>
          </a:p>
          <a:p>
            <a:pPr lvl="0" indent="-342900" rtl="0">
              <a:spcBef>
                <a:spcPts val="0"/>
              </a:spcBef>
              <a:buFont typeface="Arial" panose="020B0604020202020204" pitchFamily="34" charset="0"/>
              <a:buChar char="•"/>
            </a:pPr>
            <a:r>
              <a:rPr lang="en-US" sz="2400" dirty="0" smtClean="0">
                <a:solidFill>
                  <a:srgbClr val="2F2B20"/>
                </a:solidFill>
                <a:latin typeface="Cambria"/>
                <a:ea typeface="Cambria"/>
                <a:cs typeface="Cambria"/>
                <a:sym typeface="Cambria"/>
              </a:rPr>
              <a:t>1845 </a:t>
            </a:r>
            <a:r>
              <a:rPr lang="en-US" sz="2400" dirty="0">
                <a:solidFill>
                  <a:srgbClr val="2F2B20"/>
                </a:solidFill>
                <a:latin typeface="Cambria"/>
                <a:ea typeface="Cambria"/>
                <a:cs typeface="Cambria"/>
                <a:sym typeface="Cambria"/>
              </a:rPr>
              <a:t>publication of “The Raven” made Poe </a:t>
            </a:r>
            <a:endParaRPr lang="en-US" sz="2400" dirty="0" smtClean="0">
              <a:solidFill>
                <a:srgbClr val="2F2B20"/>
              </a:solidFill>
              <a:latin typeface="Cambria"/>
              <a:ea typeface="Cambria"/>
              <a:cs typeface="Cambria"/>
              <a:sym typeface="Cambria"/>
            </a:endParaRPr>
          </a:p>
          <a:p>
            <a:pPr lvl="0" indent="-342900" rtl="0">
              <a:spcBef>
                <a:spcPts val="0"/>
              </a:spcBef>
              <a:buFont typeface="Arial" panose="020B0604020202020204" pitchFamily="34" charset="0"/>
              <a:buChar char="•"/>
            </a:pPr>
            <a:r>
              <a:rPr lang="en-US" sz="2400" dirty="0" smtClean="0">
                <a:solidFill>
                  <a:srgbClr val="2F2B20"/>
                </a:solidFill>
                <a:latin typeface="Cambria"/>
                <a:ea typeface="Cambria"/>
                <a:cs typeface="Cambria"/>
                <a:sym typeface="Cambria"/>
              </a:rPr>
              <a:t>a </a:t>
            </a:r>
            <a:r>
              <a:rPr lang="en-US" sz="2400" dirty="0">
                <a:solidFill>
                  <a:srgbClr val="2F2B20"/>
                </a:solidFill>
                <a:latin typeface="Cambria"/>
                <a:ea typeface="Cambria"/>
                <a:cs typeface="Cambria"/>
                <a:sym typeface="Cambria"/>
              </a:rPr>
              <a:t>household </a:t>
            </a:r>
            <a:r>
              <a:rPr lang="en-US" sz="2400" dirty="0" smtClean="0">
                <a:solidFill>
                  <a:srgbClr val="2F2B20"/>
                </a:solidFill>
                <a:latin typeface="Cambria"/>
                <a:ea typeface="Cambria"/>
                <a:cs typeface="Cambria"/>
                <a:sym typeface="Cambria"/>
              </a:rPr>
              <a:t>name</a:t>
            </a:r>
          </a:p>
          <a:p>
            <a:pPr lvl="0" indent="-342900" rtl="0">
              <a:spcBef>
                <a:spcPts val="0"/>
              </a:spcBef>
              <a:buFont typeface="Arial" panose="020B0604020202020204" pitchFamily="34" charset="0"/>
              <a:buChar char="•"/>
            </a:pPr>
            <a:r>
              <a:rPr lang="en-US" sz="2400" dirty="0" smtClean="0">
                <a:solidFill>
                  <a:srgbClr val="2F2B20"/>
                </a:solidFill>
                <a:latin typeface="Cambria"/>
                <a:ea typeface="Cambria"/>
                <a:cs typeface="Cambria"/>
                <a:sym typeface="Cambria"/>
              </a:rPr>
              <a:t>Published two </a:t>
            </a:r>
            <a:r>
              <a:rPr lang="en-US" sz="2400" dirty="0">
                <a:solidFill>
                  <a:srgbClr val="2F2B20"/>
                </a:solidFill>
                <a:latin typeface="Cambria"/>
                <a:ea typeface="Cambria"/>
                <a:cs typeface="Cambria"/>
                <a:sym typeface="Cambria"/>
              </a:rPr>
              <a:t>books that </a:t>
            </a:r>
            <a:r>
              <a:rPr lang="en-US" sz="2400" dirty="0" smtClean="0">
                <a:solidFill>
                  <a:srgbClr val="2F2B20"/>
                </a:solidFill>
                <a:latin typeface="Cambria"/>
                <a:ea typeface="Cambria"/>
                <a:cs typeface="Cambria"/>
                <a:sym typeface="Cambria"/>
              </a:rPr>
              <a:t>year</a:t>
            </a:r>
            <a:endParaRPr lang="en-US" sz="2400" dirty="0">
              <a:solidFill>
                <a:srgbClr val="2F2B20"/>
              </a:solidFill>
              <a:latin typeface="Cambria"/>
              <a:ea typeface="Cambria"/>
              <a:cs typeface="Cambria"/>
              <a:sym typeface="Cambria"/>
            </a:endParaRPr>
          </a:p>
          <a:p>
            <a:pPr lvl="0" indent="-342900" rtl="0">
              <a:spcBef>
                <a:spcPts val="0"/>
              </a:spcBef>
              <a:buFont typeface="Arial" panose="020B0604020202020204" pitchFamily="34" charset="0"/>
              <a:buChar char="•"/>
            </a:pPr>
            <a:r>
              <a:rPr lang="en-US" sz="2400" dirty="0" smtClean="0">
                <a:solidFill>
                  <a:srgbClr val="2F2B20"/>
                </a:solidFill>
                <a:latin typeface="Cambria"/>
                <a:ea typeface="Cambria"/>
                <a:cs typeface="Cambria"/>
                <a:sym typeface="Cambria"/>
              </a:rPr>
              <a:t>His wife’s </a:t>
            </a:r>
            <a:r>
              <a:rPr lang="en-US" sz="2400" dirty="0">
                <a:solidFill>
                  <a:srgbClr val="2F2B20"/>
                </a:solidFill>
                <a:latin typeface="Cambria"/>
                <a:ea typeface="Cambria"/>
                <a:cs typeface="Cambria"/>
                <a:sym typeface="Cambria"/>
              </a:rPr>
              <a:t>deteriorating </a:t>
            </a:r>
            <a:r>
              <a:rPr lang="en-US" sz="2400" dirty="0" smtClean="0">
                <a:solidFill>
                  <a:srgbClr val="2F2B20"/>
                </a:solidFill>
                <a:latin typeface="Cambria"/>
                <a:ea typeface="Cambria"/>
                <a:cs typeface="Cambria"/>
                <a:sym typeface="Cambria"/>
              </a:rPr>
              <a:t>health </a:t>
            </a:r>
            <a:r>
              <a:rPr lang="en-US" sz="2400" dirty="0">
                <a:solidFill>
                  <a:srgbClr val="2F2B20"/>
                </a:solidFill>
                <a:latin typeface="Cambria"/>
                <a:ea typeface="Cambria"/>
                <a:cs typeface="Cambria"/>
                <a:sym typeface="Cambria"/>
              </a:rPr>
              <a:t>and rumors spreading about Poe’s relationship with a married </a:t>
            </a:r>
            <a:r>
              <a:rPr lang="en-US" sz="2400" dirty="0" smtClean="0">
                <a:solidFill>
                  <a:srgbClr val="2F2B20"/>
                </a:solidFill>
                <a:latin typeface="Cambria"/>
                <a:ea typeface="Cambria"/>
                <a:cs typeface="Cambria"/>
                <a:sym typeface="Cambria"/>
              </a:rPr>
              <a:t>woman drove </a:t>
            </a:r>
            <a:r>
              <a:rPr lang="en-US" sz="2400" dirty="0">
                <a:solidFill>
                  <a:srgbClr val="2F2B20"/>
                </a:solidFill>
                <a:latin typeface="Cambria"/>
                <a:ea typeface="Cambria"/>
                <a:cs typeface="Cambria"/>
                <a:sym typeface="Cambria"/>
              </a:rPr>
              <a:t>him out of the </a:t>
            </a:r>
            <a:r>
              <a:rPr lang="en-US" sz="2400" dirty="0" smtClean="0">
                <a:solidFill>
                  <a:srgbClr val="2F2B20"/>
                </a:solidFill>
                <a:latin typeface="Cambria"/>
                <a:ea typeface="Cambria"/>
                <a:cs typeface="Cambria"/>
                <a:sym typeface="Cambria"/>
              </a:rPr>
              <a:t>city</a:t>
            </a:r>
            <a:endParaRPr lang="en-US" sz="2400" dirty="0">
              <a:solidFill>
                <a:srgbClr val="2F2B20"/>
              </a:solidFill>
              <a:latin typeface="Cambria"/>
              <a:ea typeface="Cambria"/>
              <a:cs typeface="Cambria"/>
              <a:sym typeface="Cambria"/>
            </a:endParaRPr>
          </a:p>
          <a:p>
            <a:endParaRPr lang="en-US" sz="2400" dirty="0">
              <a:solidFill>
                <a:srgbClr val="2F2B20"/>
              </a:solidFill>
              <a:latin typeface="Cambria"/>
              <a:ea typeface="Cambria"/>
              <a:cs typeface="Cambria"/>
              <a:sym typeface="Cambri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000"/>
            <a:ext cx="149199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3429000" y="2819400"/>
            <a:ext cx="4953000" cy="1672212"/>
          </a:xfrm>
          <a:prstGeom prst="rect">
            <a:avLst/>
          </a:prstGeom>
          <a:noFill/>
          <a:ln>
            <a:noFill/>
          </a:ln>
        </p:spPr>
        <p:txBody>
          <a:bodyPr wrap="square" lIns="91425" tIns="45700" rIns="91425" bIns="45700" anchor="t" anchorCtr="0">
            <a:spAutoFit/>
          </a:bodyPr>
          <a:lstStyle/>
          <a:p>
            <a:pPr marL="0" marR="0" lvl="0" indent="0" algn="l" rtl="0">
              <a:buClr>
                <a:schemeClr val="accent1"/>
              </a:buClr>
              <a:buSzPct val="90277"/>
              <a:buFont typeface="Arial"/>
              <a:buChar char="•"/>
            </a:pPr>
            <a:r>
              <a:rPr lang="en-US" sz="2400" b="0" i="0" u="none" strike="noStrike" cap="none" baseline="0" dirty="0" smtClean="0">
                <a:solidFill>
                  <a:schemeClr val="dk1"/>
                </a:solidFill>
                <a:latin typeface="Calibri"/>
                <a:ea typeface="Calibri"/>
                <a:cs typeface="Calibri"/>
                <a:sym typeface="Calibri"/>
              </a:rPr>
              <a:t>The winter of 1847 that Virginia died at the age of 24</a:t>
            </a:r>
          </a:p>
          <a:p>
            <a:pPr marL="0" marR="0" lvl="0" indent="0" algn="l" rtl="0">
              <a:buClr>
                <a:schemeClr val="accent1"/>
              </a:buClr>
              <a:buSzPct val="90277"/>
              <a:buFont typeface="Arial"/>
              <a:buChar char="•"/>
            </a:pPr>
            <a:r>
              <a:rPr lang="en-US" sz="2400" b="0" i="0" u="none" strike="noStrike" cap="none" baseline="0" dirty="0" smtClean="0">
                <a:solidFill>
                  <a:schemeClr val="dk1"/>
                </a:solidFill>
                <a:latin typeface="Calibri"/>
                <a:ea typeface="Calibri"/>
                <a:cs typeface="Calibri"/>
                <a:sym typeface="Calibri"/>
              </a:rPr>
              <a:t>Poe only lived another 2 years</a:t>
            </a:r>
          </a:p>
          <a:p>
            <a:endParaRPr lang="en-US" sz="2400" b="0" i="0" u="none" strike="noStrike" cap="none" baseline="0" dirty="0">
              <a:solidFill>
                <a:schemeClr val="dk1"/>
              </a:solidFill>
              <a:latin typeface="Calibri"/>
              <a:ea typeface="Calibri"/>
              <a:cs typeface="Calibri"/>
              <a:sym typeface="Calibri"/>
            </a:endParaRPr>
          </a:p>
        </p:txBody>
      </p:sp>
      <p:sp>
        <p:nvSpPr>
          <p:cNvPr id="160" name="Shape 160"/>
          <p:cNvSpPr/>
          <p:nvPr/>
        </p:nvSpPr>
        <p:spPr>
          <a:xfrm>
            <a:off x="304800" y="457200"/>
            <a:ext cx="3048000" cy="3831008"/>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04800" y="0"/>
            <a:ext cx="7772400" cy="1143000"/>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Poe’s Death</a:t>
            </a:r>
          </a:p>
        </p:txBody>
      </p:sp>
      <p:sp>
        <p:nvSpPr>
          <p:cNvPr id="166" name="Shape 166"/>
          <p:cNvSpPr txBox="1">
            <a:spLocks noGrp="1"/>
          </p:cNvSpPr>
          <p:nvPr>
            <p:ph type="body" idx="1"/>
          </p:nvPr>
        </p:nvSpPr>
        <p:spPr>
          <a:xfrm>
            <a:off x="685800" y="1371600"/>
            <a:ext cx="7391399" cy="3252132"/>
          </a:xfrm>
          <a:prstGeom prst="rect">
            <a:avLst/>
          </a:prstGeom>
          <a:noFill/>
          <a:ln>
            <a:noFill/>
          </a:ln>
        </p:spPr>
        <p:txBody>
          <a:bodyPr lIns="91425" tIns="45700" rIns="91425" bIns="45700" anchor="t" anchorCtr="0">
            <a:spAutoFit/>
          </a:bodyPr>
          <a:lstStyle/>
          <a:p>
            <a:pPr marL="0" marR="0" lvl="0" indent="0" algn="l" rtl="0">
              <a:buClr>
                <a:schemeClr val="accent1"/>
              </a:buClr>
              <a:buSzPct val="100694"/>
              <a:buFont typeface="Arial"/>
              <a:buChar char="•"/>
            </a:pPr>
            <a:r>
              <a:rPr lang="en-US" sz="2400" b="0" i="0" u="none" strike="noStrike" cap="none" baseline="0" dirty="0">
                <a:solidFill>
                  <a:schemeClr val="dk1"/>
                </a:solidFill>
                <a:latin typeface="Calibri"/>
                <a:ea typeface="Calibri"/>
                <a:cs typeface="Calibri"/>
                <a:sym typeface="Calibri"/>
              </a:rPr>
              <a:t>During the last two years of his life, Poe was seriously </a:t>
            </a:r>
            <a:r>
              <a:rPr lang="en-US" sz="2400" b="0" i="0" u="none" strike="noStrike" cap="none" baseline="0" dirty="0" smtClean="0">
                <a:solidFill>
                  <a:schemeClr val="dk1"/>
                </a:solidFill>
                <a:latin typeface="Calibri"/>
                <a:ea typeface="Calibri"/>
                <a:cs typeface="Calibri"/>
                <a:sym typeface="Calibri"/>
              </a:rPr>
              <a:t>ill.</a:t>
            </a:r>
          </a:p>
          <a:p>
            <a:pPr marL="0" marR="0" lvl="0" indent="0" algn="l" rtl="0">
              <a:buClr>
                <a:schemeClr val="accent1"/>
              </a:buClr>
              <a:buSzPct val="100694"/>
              <a:buFont typeface="Arial"/>
              <a:buChar char="•"/>
            </a:pPr>
            <a:r>
              <a:rPr lang="en-US" sz="2400" b="0" i="0" u="none" strike="noStrike" cap="none" baseline="0" dirty="0" smtClean="0">
                <a:solidFill>
                  <a:schemeClr val="dk1"/>
                </a:solidFill>
                <a:latin typeface="Calibri"/>
                <a:ea typeface="Calibri"/>
                <a:cs typeface="Calibri"/>
                <a:sym typeface="Calibri"/>
              </a:rPr>
              <a:t>Election </a:t>
            </a:r>
            <a:r>
              <a:rPr lang="en-US" sz="2400" b="0" i="0" u="none" strike="noStrike" cap="none" baseline="0" dirty="0">
                <a:solidFill>
                  <a:schemeClr val="dk1"/>
                </a:solidFill>
                <a:latin typeface="Calibri"/>
                <a:ea typeface="Calibri"/>
                <a:cs typeface="Calibri"/>
                <a:sym typeface="Calibri"/>
              </a:rPr>
              <a:t>Day, October 3, </a:t>
            </a:r>
            <a:r>
              <a:rPr lang="en-US" sz="2400" b="0" i="0" u="none" strike="noStrike" cap="none" baseline="0" dirty="0" smtClean="0">
                <a:solidFill>
                  <a:schemeClr val="dk1"/>
                </a:solidFill>
                <a:latin typeface="Calibri"/>
                <a:ea typeface="Calibri"/>
                <a:cs typeface="Calibri"/>
                <a:sym typeface="Calibri"/>
              </a:rPr>
              <a:t>1849</a:t>
            </a:r>
            <a:r>
              <a:rPr lang="en-US" sz="2400" b="0" i="0" u="none" strike="noStrike" cap="none" baseline="0" dirty="0">
                <a:solidFill>
                  <a:schemeClr val="dk1"/>
                </a:solidFill>
                <a:latin typeface="Calibri"/>
                <a:ea typeface="Calibri"/>
                <a:cs typeface="Calibri"/>
                <a:sym typeface="Calibri"/>
              </a:rPr>
              <a:t>, he was found senseless and wandering the streets </a:t>
            </a:r>
            <a:endParaRPr lang="en-US" sz="2400" b="0" i="0" u="none" strike="noStrike" cap="none" baseline="0" dirty="0" smtClean="0">
              <a:solidFill>
                <a:schemeClr val="dk1"/>
              </a:solidFill>
              <a:latin typeface="Calibri"/>
              <a:ea typeface="Calibri"/>
              <a:cs typeface="Calibri"/>
              <a:sym typeface="Calibri"/>
            </a:endParaRPr>
          </a:p>
          <a:p>
            <a:pPr marL="0" marR="0" lvl="0" indent="0" algn="l" rtl="0">
              <a:buClr>
                <a:schemeClr val="accent1"/>
              </a:buClr>
              <a:buSzPct val="100694"/>
              <a:buFont typeface="Arial"/>
              <a:buChar char="•"/>
            </a:pPr>
            <a:r>
              <a:rPr lang="en-US" sz="2400" b="0" i="0" u="none" strike="noStrike" cap="none" baseline="0" dirty="0" smtClean="0">
                <a:solidFill>
                  <a:schemeClr val="dk1"/>
                </a:solidFill>
                <a:latin typeface="Calibri"/>
                <a:ea typeface="Calibri"/>
                <a:cs typeface="Calibri"/>
                <a:sym typeface="Calibri"/>
              </a:rPr>
              <a:t>Taken </a:t>
            </a:r>
            <a:r>
              <a:rPr lang="en-US" sz="2400" b="0" i="0" u="none" strike="noStrike" cap="none" baseline="0" dirty="0">
                <a:solidFill>
                  <a:schemeClr val="dk1"/>
                </a:solidFill>
                <a:latin typeface="Calibri"/>
                <a:ea typeface="Calibri"/>
                <a:cs typeface="Calibri"/>
                <a:sym typeface="Calibri"/>
              </a:rPr>
              <a:t>to a hospital, he died on October 7, “of congestion of the brain.”</a:t>
            </a:r>
          </a:p>
          <a:p>
            <a:pPr marL="0" marR="0" lvl="0" indent="0" algn="l" rtl="0">
              <a:buClr>
                <a:schemeClr val="accent1"/>
              </a:buClr>
              <a:buSzPct val="100694"/>
              <a:buFont typeface="Arial"/>
              <a:buChar char="•"/>
            </a:pPr>
            <a:r>
              <a:rPr lang="en-US" sz="2400" b="0" i="0" u="none" strike="noStrike" cap="none" baseline="0" dirty="0" smtClean="0">
                <a:solidFill>
                  <a:schemeClr val="dk1"/>
                </a:solidFill>
                <a:latin typeface="Calibri"/>
                <a:ea typeface="Calibri"/>
                <a:cs typeface="Calibri"/>
                <a:sym typeface="Calibri"/>
              </a:rPr>
              <a:t>Various theories </a:t>
            </a:r>
            <a:r>
              <a:rPr lang="en-US" sz="2400" b="0" i="0" u="none" strike="noStrike" cap="none" baseline="0" dirty="0">
                <a:solidFill>
                  <a:schemeClr val="dk1"/>
                </a:solidFill>
                <a:latin typeface="Calibri"/>
                <a:ea typeface="Calibri"/>
                <a:cs typeface="Calibri"/>
                <a:sym typeface="Calibri"/>
              </a:rPr>
              <a:t>concerning </a:t>
            </a:r>
            <a:r>
              <a:rPr lang="en-US" sz="2400" b="0" i="0" u="none" strike="noStrike" cap="none" baseline="0" dirty="0" smtClean="0">
                <a:solidFill>
                  <a:schemeClr val="dk1"/>
                </a:solidFill>
                <a:latin typeface="Calibri"/>
                <a:ea typeface="Calibri"/>
                <a:cs typeface="Calibri"/>
                <a:sym typeface="Calibri"/>
              </a:rPr>
              <a:t>cause </a:t>
            </a:r>
            <a:r>
              <a:rPr lang="en-US" sz="2400" b="0" i="0" u="none" strike="noStrike" cap="none" baseline="0" dirty="0">
                <a:solidFill>
                  <a:schemeClr val="dk1"/>
                </a:solidFill>
                <a:latin typeface="Calibri"/>
                <a:ea typeface="Calibri"/>
                <a:cs typeface="Calibri"/>
                <a:sym typeface="Calibri"/>
              </a:rPr>
              <a:t>of </a:t>
            </a:r>
            <a:r>
              <a:rPr lang="en-US" sz="2400" b="0" i="0" u="none" strike="noStrike" cap="none" baseline="0" dirty="0" smtClean="0">
                <a:solidFill>
                  <a:schemeClr val="dk1"/>
                </a:solidFill>
                <a:latin typeface="Calibri"/>
                <a:ea typeface="Calibri"/>
                <a:cs typeface="Calibri"/>
                <a:sym typeface="Calibri"/>
              </a:rPr>
              <a:t>death</a:t>
            </a:r>
          </a:p>
          <a:p>
            <a:pPr marL="0" marR="0" lvl="0" indent="0" algn="l" rtl="0">
              <a:buClr>
                <a:schemeClr val="accent1"/>
              </a:buClr>
              <a:buSzPct val="100694"/>
              <a:buFont typeface="Arial"/>
              <a:buChar char="•"/>
            </a:pPr>
            <a:r>
              <a:rPr lang="en-US" sz="2400" dirty="0"/>
              <a:t>S</a:t>
            </a:r>
            <a:r>
              <a:rPr lang="en-US" sz="2400" b="0" i="0" u="none" strike="noStrike" cap="none" baseline="0" dirty="0" smtClean="0">
                <a:solidFill>
                  <a:schemeClr val="dk1"/>
                </a:solidFill>
                <a:latin typeface="Calibri"/>
                <a:ea typeface="Calibri"/>
                <a:cs typeface="Calibri"/>
                <a:sym typeface="Calibri"/>
              </a:rPr>
              <a:t>cholars </a:t>
            </a:r>
            <a:r>
              <a:rPr lang="en-US" sz="2400" b="0" i="0" u="none" strike="noStrike" cap="none" baseline="0" dirty="0">
                <a:solidFill>
                  <a:schemeClr val="dk1"/>
                </a:solidFill>
                <a:latin typeface="Calibri"/>
                <a:ea typeface="Calibri"/>
                <a:cs typeface="Calibri"/>
                <a:sym typeface="Calibri"/>
              </a:rPr>
              <a:t>agree that he suffered from the effects of </a:t>
            </a:r>
            <a:r>
              <a:rPr lang="en-US" sz="2400" b="0" i="0" u="none" strike="noStrike" cap="none" baseline="0" dirty="0" smtClean="0">
                <a:solidFill>
                  <a:schemeClr val="dk1"/>
                </a:solidFill>
                <a:latin typeface="Calibri"/>
                <a:ea typeface="Calibri"/>
                <a:cs typeface="Calibri"/>
                <a:sym typeface="Calibri"/>
              </a:rPr>
              <a:t>severe </a:t>
            </a:r>
            <a:r>
              <a:rPr lang="en-US" sz="2400" b="0" i="0" u="none" strike="noStrike" cap="none" baseline="0" dirty="0">
                <a:solidFill>
                  <a:schemeClr val="dk1"/>
                </a:solidFill>
                <a:latin typeface="Calibri"/>
                <a:ea typeface="Calibri"/>
                <a:cs typeface="Calibri"/>
                <a:sym typeface="Calibri"/>
              </a:rPr>
              <a:t>alcoholism.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609600" y="-63500"/>
            <a:ext cx="7772400" cy="1435100"/>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000" b="0" i="0" u="none" strike="noStrike" cap="none" baseline="0">
                <a:solidFill>
                  <a:schemeClr val="dk2"/>
                </a:solidFill>
                <a:latin typeface="Cambria"/>
                <a:ea typeface="Cambria"/>
                <a:cs typeface="Cambria"/>
                <a:sym typeface="Cambria"/>
              </a:rPr>
              <a:t>Poe worked in a variety of genres (1827-1849)</a:t>
            </a:r>
          </a:p>
        </p:txBody>
      </p:sp>
      <p:sp>
        <p:nvSpPr>
          <p:cNvPr id="172" name="Shape 172"/>
          <p:cNvSpPr txBox="1">
            <a:spLocks noGrp="1"/>
          </p:cNvSpPr>
          <p:nvPr>
            <p:ph type="body" idx="1"/>
          </p:nvPr>
        </p:nvSpPr>
        <p:spPr>
          <a:xfrm>
            <a:off x="228600" y="1752600"/>
            <a:ext cx="7924799" cy="2577588"/>
          </a:xfrm>
          <a:prstGeom prst="rect">
            <a:avLst/>
          </a:prstGeom>
          <a:noFill/>
          <a:ln>
            <a:noFill/>
          </a:ln>
        </p:spPr>
        <p:txBody>
          <a:bodyPr lIns="91425" tIns="45700" rIns="91425" bIns="45700" anchor="t" anchorCtr="0">
            <a:spAutoFit/>
          </a:bodyPr>
          <a:lstStyle/>
          <a:p>
            <a:pPr marL="0" marR="0" lvl="0" indent="0" algn="l" rtl="0">
              <a:spcBef>
                <a:spcPts val="700"/>
              </a:spcBef>
              <a:buClr>
                <a:schemeClr val="accent1"/>
              </a:buClr>
              <a:buSzPct val="100694"/>
              <a:buFont typeface="Arial"/>
              <a:buChar char="•"/>
            </a:pPr>
            <a:r>
              <a:rPr lang="en-US" sz="2400" b="1" i="0" u="none" strike="noStrike" cap="none" baseline="0" dirty="0">
                <a:solidFill>
                  <a:schemeClr val="dk1"/>
                </a:solidFill>
                <a:latin typeface="Calibri"/>
                <a:ea typeface="Calibri"/>
                <a:cs typeface="Calibri"/>
                <a:sym typeface="Calibri"/>
              </a:rPr>
              <a:t>Criticism-</a:t>
            </a:r>
            <a:r>
              <a:rPr lang="en-US" sz="2400" b="0" i="0" u="none" strike="noStrike" cap="none" baseline="0" dirty="0">
                <a:solidFill>
                  <a:schemeClr val="dk1"/>
                </a:solidFill>
                <a:latin typeface="Calibri"/>
                <a:ea typeface="Calibri"/>
                <a:cs typeface="Calibri"/>
                <a:sym typeface="Calibri"/>
              </a:rPr>
              <a:t>-he gained a national reputation as a virulently sarcastic critic, a literary </a:t>
            </a:r>
            <a:r>
              <a:rPr lang="en-US" sz="2400" b="0" i="0" u="none" strike="noStrike" cap="none" baseline="0" dirty="0" smtClean="0">
                <a:solidFill>
                  <a:schemeClr val="dk1"/>
                </a:solidFill>
                <a:latin typeface="Calibri"/>
                <a:ea typeface="Calibri"/>
                <a:cs typeface="Calibri"/>
                <a:sym typeface="Calibri"/>
              </a:rPr>
              <a:t>hatchet-man</a:t>
            </a:r>
          </a:p>
          <a:p>
            <a:pPr marL="0" marR="0" lvl="0" indent="0" algn="l" rtl="0">
              <a:spcBef>
                <a:spcPts val="700"/>
              </a:spcBef>
              <a:buClr>
                <a:schemeClr val="accent1"/>
              </a:buClr>
              <a:buSzPct val="100694"/>
              <a:buFont typeface="Arial"/>
              <a:buChar char="•"/>
            </a:pPr>
            <a:r>
              <a:rPr lang="en-US" sz="2400" b="1" i="0" u="none" strike="noStrike" cap="none" baseline="0" dirty="0" smtClean="0">
                <a:solidFill>
                  <a:schemeClr val="dk1"/>
                </a:solidFill>
                <a:latin typeface="Calibri"/>
                <a:ea typeface="Calibri"/>
                <a:cs typeface="Calibri"/>
                <a:sym typeface="Calibri"/>
              </a:rPr>
              <a:t>Poetry</a:t>
            </a:r>
            <a:r>
              <a:rPr lang="en-US" sz="2400" b="0" i="0" u="none" strike="noStrike" cap="none" baseline="0" dirty="0" smtClean="0">
                <a:solidFill>
                  <a:schemeClr val="dk1"/>
                </a:solidFill>
                <a:latin typeface="Calibri"/>
                <a:ea typeface="Calibri"/>
                <a:cs typeface="Calibri"/>
                <a:sym typeface="Calibri"/>
              </a:rPr>
              <a:t>-</a:t>
            </a:r>
            <a:r>
              <a:rPr lang="en-US" sz="2400" b="0" i="0" u="none" strike="noStrike" cap="none" baseline="0" dirty="0">
                <a:solidFill>
                  <a:schemeClr val="dk1"/>
                </a:solidFill>
                <a:latin typeface="Calibri"/>
                <a:ea typeface="Calibri"/>
                <a:cs typeface="Calibri"/>
                <a:sym typeface="Calibri"/>
              </a:rPr>
              <a:t>-He was an experimental </a:t>
            </a:r>
            <a:r>
              <a:rPr lang="en-US" sz="2400" b="0" i="0" u="none" strike="noStrike" cap="none" baseline="0" dirty="0" smtClean="0">
                <a:solidFill>
                  <a:schemeClr val="dk1"/>
                </a:solidFill>
                <a:latin typeface="Calibri"/>
                <a:ea typeface="Calibri"/>
                <a:cs typeface="Calibri"/>
                <a:sym typeface="Calibri"/>
              </a:rPr>
              <a:t>poet</a:t>
            </a:r>
            <a:endParaRPr lang="en-US" sz="2400" b="0" i="0" u="none" strike="noStrike" cap="none" baseline="0" dirty="0">
              <a:solidFill>
                <a:schemeClr val="dk1"/>
              </a:solidFill>
              <a:latin typeface="Calibri"/>
              <a:ea typeface="Calibri"/>
              <a:cs typeface="Calibri"/>
              <a:sym typeface="Calibri"/>
            </a:endParaRPr>
          </a:p>
          <a:p>
            <a:pPr marL="0" marR="0" lvl="0" indent="0" algn="l" rtl="0">
              <a:spcBef>
                <a:spcPts val="700"/>
              </a:spcBef>
              <a:buClr>
                <a:schemeClr val="accent1"/>
              </a:buClr>
              <a:buSzPct val="100694"/>
              <a:buFont typeface="Arial"/>
              <a:buChar char="•"/>
            </a:pPr>
            <a:r>
              <a:rPr lang="en-US" sz="2400" b="1" i="0" u="none" strike="noStrike" cap="none" baseline="0" dirty="0">
                <a:solidFill>
                  <a:schemeClr val="dk1"/>
                </a:solidFill>
                <a:latin typeface="Calibri"/>
                <a:ea typeface="Calibri"/>
                <a:cs typeface="Calibri"/>
                <a:sym typeface="Calibri"/>
              </a:rPr>
              <a:t>Psychological fiction</a:t>
            </a:r>
            <a:r>
              <a:rPr lang="en-US" sz="2400" b="0" i="0" u="none" strike="noStrike" cap="none" baseline="0" dirty="0">
                <a:solidFill>
                  <a:schemeClr val="dk1"/>
                </a:solidFill>
                <a:latin typeface="Calibri"/>
                <a:ea typeface="Calibri"/>
                <a:cs typeface="Calibri"/>
                <a:sym typeface="Calibri"/>
              </a:rPr>
              <a:t>--He wanted to produce the greatest possible horrific effects on the </a:t>
            </a:r>
            <a:r>
              <a:rPr lang="en-US" sz="2400" b="0" i="0" u="none" strike="noStrike" cap="none" baseline="0" dirty="0" smtClean="0">
                <a:solidFill>
                  <a:schemeClr val="dk1"/>
                </a:solidFill>
                <a:latin typeface="Calibri"/>
                <a:ea typeface="Calibri"/>
                <a:cs typeface="Calibri"/>
                <a:sym typeface="Calibri"/>
              </a:rPr>
              <a:t>reader</a:t>
            </a:r>
          </a:p>
          <a:p>
            <a:pPr marL="0" marR="0" lvl="0" indent="0" algn="l" rtl="0">
              <a:spcBef>
                <a:spcPts val="700"/>
              </a:spcBef>
              <a:buClr>
                <a:schemeClr val="accent1"/>
              </a:buClr>
              <a:buSzPct val="100694"/>
              <a:buFont typeface="Arial"/>
              <a:buChar char="•"/>
            </a:pPr>
            <a:r>
              <a:rPr lang="en-US" sz="2400" b="1" i="0" u="none" strike="noStrike" cap="none" baseline="0" dirty="0" smtClean="0">
                <a:solidFill>
                  <a:schemeClr val="dk1"/>
                </a:solidFill>
                <a:latin typeface="Calibri"/>
                <a:ea typeface="Calibri"/>
                <a:cs typeface="Calibri"/>
                <a:sym typeface="Calibri"/>
              </a:rPr>
              <a:t>Detective </a:t>
            </a:r>
            <a:r>
              <a:rPr lang="en-US" sz="2400" b="1" i="0" u="none" strike="noStrike" cap="none" baseline="0" dirty="0">
                <a:solidFill>
                  <a:schemeClr val="dk1"/>
                </a:solidFill>
                <a:latin typeface="Calibri"/>
                <a:ea typeface="Calibri"/>
                <a:cs typeface="Calibri"/>
                <a:sym typeface="Calibri"/>
              </a:rPr>
              <a:t>Story</a:t>
            </a:r>
            <a:r>
              <a:rPr lang="en-US" sz="2400" b="0" i="0" u="none" strike="noStrike" cap="none" baseline="0" dirty="0">
                <a:solidFill>
                  <a:schemeClr val="dk1"/>
                </a:solidFill>
                <a:latin typeface="Calibri"/>
                <a:ea typeface="Calibri"/>
                <a:cs typeface="Calibri"/>
                <a:sym typeface="Calibri"/>
              </a:rPr>
              <a:t>--Poe created this form when he was 32</a:t>
            </a:r>
            <a:r>
              <a:rPr lang="en-US" sz="2400" dirty="0"/>
              <a:t>.</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28600" y="457200"/>
            <a:ext cx="7772400" cy="1143000"/>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600" b="0" i="0" u="none" strike="noStrike" cap="none" baseline="0" dirty="0">
                <a:solidFill>
                  <a:schemeClr val="dk2"/>
                </a:solidFill>
                <a:latin typeface="Cambria"/>
                <a:ea typeface="Cambria"/>
                <a:cs typeface="Cambria"/>
                <a:sym typeface="Cambria"/>
              </a:rPr>
              <a:t>Poe and the Gothic</a:t>
            </a:r>
          </a:p>
        </p:txBody>
      </p:sp>
      <p:sp>
        <p:nvSpPr>
          <p:cNvPr id="184" name="Shape 184"/>
          <p:cNvSpPr txBox="1">
            <a:spLocks noGrp="1"/>
          </p:cNvSpPr>
          <p:nvPr>
            <p:ph type="body" idx="1"/>
          </p:nvPr>
        </p:nvSpPr>
        <p:spPr>
          <a:xfrm>
            <a:off x="381000" y="1828800"/>
            <a:ext cx="7619999" cy="2780208"/>
          </a:xfrm>
          <a:prstGeom prst="rect">
            <a:avLst/>
          </a:prstGeom>
          <a:noFill/>
          <a:ln>
            <a:noFill/>
          </a:ln>
        </p:spPr>
        <p:txBody>
          <a:bodyPr lIns="91425" tIns="45700" rIns="91425" bIns="45700" anchor="t" anchorCtr="0">
            <a:spAutoFit/>
          </a:bodyPr>
          <a:lstStyle/>
          <a:p>
            <a:pPr marL="0" marR="0" lvl="0" indent="0" algn="l" rtl="0">
              <a:buClr>
                <a:schemeClr val="accent1"/>
              </a:buClr>
              <a:buSzPct val="101190"/>
              <a:buFont typeface="Arial"/>
              <a:buChar char="•"/>
            </a:pPr>
            <a:r>
              <a:rPr lang="en-US" sz="2800" b="0" i="0" u="none" strike="noStrike" cap="none" baseline="0" dirty="0">
                <a:solidFill>
                  <a:schemeClr val="dk1"/>
                </a:solidFill>
                <a:latin typeface="Calibri"/>
                <a:ea typeface="Calibri"/>
                <a:cs typeface="Calibri"/>
                <a:sym typeface="Calibri"/>
              </a:rPr>
              <a:t>Poe did not want to write Gothic stories; he started his career </a:t>
            </a:r>
            <a:r>
              <a:rPr lang="en-US" sz="2800" b="0" i="1" u="none" strike="noStrike" cap="none" baseline="0" dirty="0">
                <a:solidFill>
                  <a:schemeClr val="dk1"/>
                </a:solidFill>
                <a:latin typeface="Calibri"/>
                <a:ea typeface="Calibri"/>
                <a:cs typeface="Calibri"/>
                <a:sym typeface="Calibri"/>
              </a:rPr>
              <a:t>spoofing</a:t>
            </a:r>
            <a:r>
              <a:rPr lang="en-US" sz="2800" b="0" i="0" u="none" strike="noStrike" cap="none" baseline="0" dirty="0">
                <a:solidFill>
                  <a:schemeClr val="dk1"/>
                </a:solidFill>
                <a:latin typeface="Calibri"/>
                <a:ea typeface="Calibri"/>
                <a:cs typeface="Calibri"/>
                <a:sym typeface="Calibri"/>
              </a:rPr>
              <a:t> the Gothic.</a:t>
            </a:r>
          </a:p>
          <a:p>
            <a:pPr marL="0" marR="0" lvl="0" indent="0" algn="l" rtl="0">
              <a:buClr>
                <a:schemeClr val="accent1"/>
              </a:buClr>
              <a:buSzPct val="101190"/>
              <a:buFont typeface="Arial"/>
              <a:buChar char="•"/>
            </a:pPr>
            <a:r>
              <a:rPr lang="en-US" sz="2800" b="0" i="0" u="none" strike="noStrike" cap="none" baseline="0" dirty="0">
                <a:solidFill>
                  <a:schemeClr val="dk1"/>
                </a:solidFill>
                <a:latin typeface="Calibri"/>
                <a:ea typeface="Calibri"/>
                <a:cs typeface="Calibri"/>
                <a:sym typeface="Calibri"/>
              </a:rPr>
              <a:t>He said that he wrote, “Tales of terror…of the soul.”</a:t>
            </a:r>
          </a:p>
          <a:p>
            <a:pPr marL="0" marR="0" lvl="0" indent="0" algn="l" rtl="0">
              <a:buClr>
                <a:schemeClr val="accent1"/>
              </a:buClr>
              <a:buSzPct val="101190"/>
              <a:buFont typeface="Arial"/>
              <a:buChar char="•"/>
            </a:pPr>
            <a:r>
              <a:rPr lang="en-US" sz="2800" b="0" i="0" u="none" strike="noStrike" cap="none" baseline="0" dirty="0">
                <a:solidFill>
                  <a:schemeClr val="dk1"/>
                </a:solidFill>
                <a:latin typeface="Calibri"/>
                <a:ea typeface="Calibri"/>
                <a:cs typeface="Calibri"/>
                <a:sym typeface="Calibri"/>
              </a:rPr>
              <a:t>He transformed tales of terror into </a:t>
            </a:r>
            <a:r>
              <a:rPr lang="en-US" sz="2800" b="0" i="1" u="none" strike="noStrike" cap="none" baseline="0" dirty="0">
                <a:solidFill>
                  <a:schemeClr val="dk1"/>
                </a:solidFill>
                <a:latin typeface="Calibri"/>
                <a:ea typeface="Calibri"/>
                <a:cs typeface="Calibri"/>
                <a:sym typeface="Calibri"/>
              </a:rPr>
              <a:t>psychological </a:t>
            </a:r>
            <a:r>
              <a:rPr lang="en-US" sz="2800" b="0" i="1" u="none" strike="noStrike" cap="none" baseline="0" dirty="0" smtClean="0">
                <a:solidFill>
                  <a:schemeClr val="dk1"/>
                </a:solidFill>
                <a:latin typeface="Calibri"/>
                <a:ea typeface="Calibri"/>
                <a:cs typeface="Calibri"/>
                <a:sym typeface="Calibri"/>
              </a:rPr>
              <a:t>stories</a:t>
            </a:r>
            <a:endParaRPr lang="en-US" sz="22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28600" y="457200"/>
            <a:ext cx="7772400" cy="1143000"/>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An Element of Poe’s style</a:t>
            </a:r>
          </a:p>
        </p:txBody>
      </p:sp>
      <p:sp>
        <p:nvSpPr>
          <p:cNvPr id="202" name="Shape 202"/>
          <p:cNvSpPr txBox="1">
            <a:spLocks noGrp="1"/>
          </p:cNvSpPr>
          <p:nvPr>
            <p:ph type="body" idx="1"/>
          </p:nvPr>
        </p:nvSpPr>
        <p:spPr>
          <a:xfrm>
            <a:off x="457200" y="1981200"/>
            <a:ext cx="7315200" cy="4038599"/>
          </a:xfrm>
          <a:prstGeom prst="rect">
            <a:avLst/>
          </a:prstGeom>
          <a:noFill/>
          <a:ln>
            <a:noFill/>
          </a:ln>
        </p:spPr>
        <p:txBody>
          <a:bodyPr lIns="91425" tIns="45700" rIns="91425" bIns="45700" anchor="t" anchorCtr="0">
            <a:spAutoFit/>
          </a:bodyPr>
          <a:lstStyle/>
          <a:p>
            <a:pPr marL="0" marR="0" lvl="0" indent="0" algn="l" rtl="0">
              <a:buClr>
                <a:schemeClr val="accent1"/>
              </a:buClr>
              <a:buSzPct val="101190"/>
              <a:buFont typeface="Arial"/>
              <a:buChar char="•"/>
            </a:pPr>
            <a:r>
              <a:rPr lang="en-US" sz="2800" b="0" i="0" u="none" strike="noStrike" cap="none" baseline="0">
                <a:solidFill>
                  <a:schemeClr val="dk1"/>
                </a:solidFill>
                <a:latin typeface="Calibri"/>
                <a:ea typeface="Calibri"/>
                <a:cs typeface="Calibri"/>
                <a:sym typeface="Calibri"/>
              </a:rPr>
              <a:t>Poe uses vocabulary to create setting, for rhetorical effect, rather than for information.</a:t>
            </a:r>
          </a:p>
          <a:p>
            <a:pPr marL="0" marR="0" lvl="0" indent="0" algn="l" rtl="0">
              <a:buClr>
                <a:schemeClr val="accent1"/>
              </a:buClr>
              <a:buSzPct val="101190"/>
              <a:buFont typeface="Arial"/>
              <a:buChar char="•"/>
            </a:pPr>
            <a:r>
              <a:rPr lang="en-US" sz="2800" b="0" i="0" u="none" strike="noStrike" cap="none" baseline="0">
                <a:solidFill>
                  <a:schemeClr val="dk1"/>
                </a:solidFill>
                <a:latin typeface="Calibri"/>
                <a:ea typeface="Calibri"/>
                <a:cs typeface="Calibri"/>
                <a:sym typeface="Calibri"/>
              </a:rPr>
              <a:t>Modern horror films use music to create atmosphere; Poe used vocabulary.</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Masque of the Red Death </a:t>
            </a:r>
            <a:endParaRPr lang="en-US" dirty="0"/>
          </a:p>
        </p:txBody>
      </p:sp>
      <p:sp>
        <p:nvSpPr>
          <p:cNvPr id="3" name="Text Placeholder 2"/>
          <p:cNvSpPr>
            <a:spLocks noGrp="1"/>
          </p:cNvSpPr>
          <p:nvPr>
            <p:ph type="body" idx="1"/>
          </p:nvPr>
        </p:nvSpPr>
        <p:spPr>
          <a:xfrm>
            <a:off x="457201" y="1600200"/>
            <a:ext cx="2895600" cy="4800600"/>
          </a:xfrm>
        </p:spPr>
        <p:txBody>
          <a:bodyPr/>
          <a:lstStyle/>
          <a:p>
            <a:r>
              <a:rPr lang="en-US" dirty="0" smtClean="0"/>
              <a:t>Published in 1842</a:t>
            </a:r>
          </a:p>
          <a:p>
            <a:pPr marL="19685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47800"/>
            <a:ext cx="3276600" cy="458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445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The Raven</a:t>
            </a:r>
          </a:p>
        </p:txBody>
      </p:sp>
      <p:sp>
        <p:nvSpPr>
          <p:cNvPr id="208" name="Shape 208"/>
          <p:cNvSpPr txBox="1">
            <a:spLocks noGrp="1"/>
          </p:cNvSpPr>
          <p:nvPr>
            <p:ph type="body" idx="1"/>
          </p:nvPr>
        </p:nvSpPr>
        <p:spPr>
          <a:xfrm>
            <a:off x="457201" y="1600200"/>
            <a:ext cx="2971800" cy="820697"/>
          </a:xfrm>
          <a:prstGeom prst="rect">
            <a:avLst/>
          </a:prstGeom>
          <a:noFill/>
          <a:ln>
            <a:noFill/>
          </a:ln>
        </p:spPr>
        <p:txBody>
          <a:bodyPr wrap="square" lIns="91425" tIns="45700" rIns="91425" bIns="45700" anchor="t" anchorCtr="0">
            <a:spAutoFit/>
          </a:bodyPr>
          <a:lstStyle/>
          <a:p>
            <a:pPr marL="0" marR="0" lvl="0" indent="0" algn="l" rtl="0">
              <a:buClr>
                <a:schemeClr val="accent1"/>
              </a:buClr>
              <a:buSzPct val="98484"/>
              <a:buFont typeface="Arial"/>
              <a:buChar char="•"/>
            </a:pPr>
            <a:r>
              <a:rPr lang="en-US" sz="2200" b="0" i="0" u="none" strike="noStrike" cap="none" baseline="0" dirty="0">
                <a:solidFill>
                  <a:schemeClr val="dk1"/>
                </a:solidFill>
                <a:latin typeface="Calibri"/>
                <a:ea typeface="Calibri"/>
                <a:cs typeface="Calibri"/>
                <a:sym typeface="Calibri"/>
              </a:rPr>
              <a:t>Published in 1845</a:t>
            </a:r>
          </a:p>
          <a:p>
            <a:endParaRPr lang="en-US" sz="2200" b="0" i="0" u="none" strike="noStrike" cap="none" baseline="0" dirty="0">
              <a:solidFill>
                <a:schemeClr val="dk1"/>
              </a:solidFill>
              <a:latin typeface="Calibri"/>
              <a:ea typeface="Calibri"/>
              <a:cs typeface="Calibri"/>
              <a:sym typeface="Calibri"/>
            </a:endParaRPr>
          </a:p>
        </p:txBody>
      </p:sp>
      <p:sp>
        <p:nvSpPr>
          <p:cNvPr id="209" name="Shape 209"/>
          <p:cNvSpPr/>
          <p:nvPr/>
        </p:nvSpPr>
        <p:spPr>
          <a:xfrm>
            <a:off x="4038600" y="609600"/>
            <a:ext cx="3624261" cy="51054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5"/>
        <p:cNvGrpSpPr/>
        <p:nvPr/>
      </p:nvGrpSpPr>
      <p:grpSpPr>
        <a:xfrm>
          <a:off x="0" y="0"/>
          <a:ext cx="0" cy="0"/>
          <a:chOff x="0" y="0"/>
          <a:chExt cx="0" cy="0"/>
        </a:xfrm>
      </p:grpSpPr>
      <p:sp>
        <p:nvSpPr>
          <p:cNvPr id="76" name="Shape 76"/>
          <p:cNvSpPr txBox="1"/>
          <p:nvPr/>
        </p:nvSpPr>
        <p:spPr>
          <a:xfrm>
            <a:off x="695200" y="582450"/>
            <a:ext cx="7252500" cy="646300"/>
          </a:xfrm>
          <a:prstGeom prst="rect">
            <a:avLst/>
          </a:prstGeom>
          <a:noFill/>
        </p:spPr>
        <p:txBody>
          <a:bodyPr lIns="91425" tIns="91425" rIns="91425" bIns="91425" anchor="t" anchorCtr="0">
            <a:spAutoFit/>
          </a:bodyPr>
          <a:lstStyle/>
          <a:p>
            <a:pPr>
              <a:buNone/>
            </a:pPr>
            <a:r>
              <a:rPr lang="en-US" sz="3000" dirty="0" smtClean="0">
                <a:latin typeface="Georgia"/>
                <a:ea typeface="Georgia"/>
                <a:cs typeface="Georgia"/>
                <a:sym typeface="Georgia"/>
              </a:rPr>
              <a:t>Romanticism </a:t>
            </a:r>
            <a:endParaRPr lang="en-US" sz="3000" dirty="0">
              <a:latin typeface="Georgia"/>
              <a:ea typeface="Georgia"/>
              <a:cs typeface="Georgia"/>
              <a:sym typeface="Georgia"/>
            </a:endParaRPr>
          </a:p>
        </p:txBody>
      </p:sp>
      <p:sp>
        <p:nvSpPr>
          <p:cNvPr id="77" name="Shape 77"/>
          <p:cNvSpPr txBox="1"/>
          <p:nvPr/>
        </p:nvSpPr>
        <p:spPr>
          <a:xfrm>
            <a:off x="304800" y="1265839"/>
            <a:ext cx="7014299" cy="3724066"/>
          </a:xfrm>
          <a:prstGeom prst="rect">
            <a:avLst/>
          </a:prstGeom>
          <a:noFill/>
        </p:spPr>
        <p:txBody>
          <a:bodyPr lIns="91425" tIns="91425" rIns="91425" bIns="91425" anchor="t" anchorCtr="0">
            <a:spAutoFit/>
          </a:bodyPr>
          <a:lstStyle/>
          <a:p>
            <a:pPr marL="457200" lvl="0" indent="-457200" rtl="0">
              <a:buFont typeface="Arial" panose="020B0604020202020204" pitchFamily="34" charset="0"/>
              <a:buChar char="•"/>
            </a:pPr>
            <a:r>
              <a:rPr lang="en-US" sz="2800" dirty="0">
                <a:latin typeface="Georgia"/>
                <a:ea typeface="Georgia"/>
                <a:cs typeface="Georgia"/>
                <a:sym typeface="Georgia"/>
              </a:rPr>
              <a:t>Imagination</a:t>
            </a:r>
          </a:p>
          <a:p>
            <a:pPr marL="457200" lvl="0" indent="-457200" rtl="0">
              <a:buFont typeface="Arial" panose="020B0604020202020204" pitchFamily="34" charset="0"/>
              <a:buChar char="•"/>
            </a:pPr>
            <a:r>
              <a:rPr lang="en-US" sz="2800" dirty="0">
                <a:latin typeface="Georgia"/>
                <a:ea typeface="Georgia"/>
                <a:cs typeface="Georgia"/>
                <a:sym typeface="Georgia"/>
              </a:rPr>
              <a:t>Intuition</a:t>
            </a:r>
          </a:p>
          <a:p>
            <a:pPr marL="457200" lvl="0" indent="-457200" rtl="0">
              <a:buFont typeface="Arial" panose="020B0604020202020204" pitchFamily="34" charset="0"/>
              <a:buChar char="•"/>
            </a:pPr>
            <a:r>
              <a:rPr lang="en-US" sz="2800" dirty="0">
                <a:latin typeface="Georgia"/>
                <a:ea typeface="Georgia"/>
                <a:cs typeface="Georgia"/>
                <a:sym typeface="Georgia"/>
              </a:rPr>
              <a:t>Idealism</a:t>
            </a:r>
          </a:p>
          <a:p>
            <a:pPr marL="457200" lvl="0" indent="-457200" rtl="0">
              <a:buFont typeface="Arial" panose="020B0604020202020204" pitchFamily="34" charset="0"/>
              <a:buChar char="•"/>
            </a:pPr>
            <a:r>
              <a:rPr lang="en-US" sz="2800" dirty="0">
                <a:latin typeface="Georgia"/>
                <a:ea typeface="Georgia"/>
                <a:cs typeface="Georgia"/>
                <a:sym typeface="Georgia"/>
              </a:rPr>
              <a:t>Inspiration</a:t>
            </a:r>
          </a:p>
          <a:p>
            <a:pPr marL="457200" lvl="0" indent="-457200" rtl="0">
              <a:buFont typeface="Arial" panose="020B0604020202020204" pitchFamily="34" charset="0"/>
              <a:buChar char="•"/>
            </a:pPr>
            <a:r>
              <a:rPr lang="en-US" sz="2800" dirty="0">
                <a:latin typeface="Georgia"/>
                <a:ea typeface="Georgia"/>
                <a:cs typeface="Georgia"/>
                <a:sym typeface="Georgia"/>
              </a:rPr>
              <a:t>Individuality</a:t>
            </a:r>
          </a:p>
          <a:p>
            <a:endParaRPr lang="en-US" sz="3000" dirty="0">
              <a:latin typeface="Georgia"/>
              <a:ea typeface="Georgia"/>
              <a:cs typeface="Georgia"/>
              <a:sym typeface="Georgia"/>
            </a:endParaRPr>
          </a:p>
          <a:p>
            <a:endParaRPr lang="en-US" sz="3000" dirty="0">
              <a:latin typeface="Georgia"/>
              <a:ea typeface="Georgia"/>
              <a:cs typeface="Georgia"/>
              <a:sym typeface="Georgia"/>
            </a:endParaRPr>
          </a:p>
          <a:p>
            <a:endParaRPr lang="en-US" sz="3000" dirty="0">
              <a:latin typeface="Georgia"/>
              <a:ea typeface="Georgia"/>
              <a:cs typeface="Georgia"/>
              <a:sym typeface="Georgia"/>
            </a:endParaRPr>
          </a:p>
        </p:txBody>
      </p:sp>
      <p:sp>
        <p:nvSpPr>
          <p:cNvPr id="78" name="Shape 78"/>
          <p:cNvSpPr/>
          <p:nvPr/>
        </p:nvSpPr>
        <p:spPr>
          <a:xfrm>
            <a:off x="3249399" y="1447800"/>
            <a:ext cx="4476750" cy="3809133"/>
          </a:xfrm>
          <a:prstGeom prst="rect">
            <a:avLst/>
          </a:prstGeom>
          <a:blipFill>
            <a:blip r:embed="rId3"/>
            <a:stretch>
              <a:fillRect/>
            </a:stretch>
          </a:blipFill>
          <a:ln>
            <a:noFill/>
          </a:ln>
        </p:spPr>
      </p:sp>
    </p:spTree>
    <p:extLst>
      <p:ext uri="{BB962C8B-B14F-4D97-AF65-F5344CB8AC3E}">
        <p14:creationId xmlns:p14="http://schemas.microsoft.com/office/powerpoint/2010/main" val="2939944250"/>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8229600" cy="1627188"/>
          </a:xfrm>
        </p:spPr>
        <p:txBody>
          <a:bodyPr/>
          <a:lstStyle/>
          <a:p>
            <a:pPr eaLnBrk="1" hangingPunct="1"/>
            <a:r>
              <a:rPr lang="en-US" altLang="en-US" b="1" smtClean="0">
                <a:latin typeface="Book Antiqua" pitchFamily="18" charset="0"/>
              </a:rPr>
              <a:t>What is an </a:t>
            </a:r>
            <a:r>
              <a:rPr lang="en-US" altLang="en-US" b="1" u="sng" smtClean="0">
                <a:latin typeface="Book Antiqua" pitchFamily="18" charset="0"/>
              </a:rPr>
              <a:t>Allegory</a:t>
            </a:r>
            <a:r>
              <a:rPr lang="en-US" altLang="en-US" b="1" smtClean="0">
                <a:latin typeface="Book Antiqua" pitchFamily="18" charset="0"/>
              </a:rPr>
              <a:t>?</a:t>
            </a:r>
          </a:p>
        </p:txBody>
      </p:sp>
      <p:sp>
        <p:nvSpPr>
          <p:cNvPr id="49155" name="Rectangle 3"/>
          <p:cNvSpPr>
            <a:spLocks noGrp="1" noChangeArrowheads="1"/>
          </p:cNvSpPr>
          <p:nvPr>
            <p:ph idx="1"/>
          </p:nvPr>
        </p:nvSpPr>
        <p:spPr>
          <a:xfrm>
            <a:off x="76200" y="990600"/>
            <a:ext cx="8229600" cy="5105400"/>
          </a:xfrm>
        </p:spPr>
        <p:txBody>
          <a:bodyPr/>
          <a:lstStyle/>
          <a:p>
            <a:pPr eaLnBrk="1" hangingPunct="1"/>
            <a:r>
              <a:rPr lang="en-US" altLang="en-US" dirty="0" smtClean="0">
                <a:latin typeface="Book Antiqua" pitchFamily="18" charset="0"/>
              </a:rPr>
              <a:t>A type of story in which the characters, settings, </a:t>
            </a:r>
            <a:br>
              <a:rPr lang="en-US" altLang="en-US" dirty="0" smtClean="0">
                <a:latin typeface="Book Antiqua" pitchFamily="18" charset="0"/>
              </a:rPr>
            </a:br>
            <a:r>
              <a:rPr lang="en-US" altLang="en-US" dirty="0" smtClean="0">
                <a:latin typeface="Book Antiqua" pitchFamily="18" charset="0"/>
              </a:rPr>
              <a:t>and events </a:t>
            </a:r>
            <a:br>
              <a:rPr lang="en-US" altLang="en-US" dirty="0" smtClean="0">
                <a:latin typeface="Book Antiqua" pitchFamily="18" charset="0"/>
              </a:rPr>
            </a:br>
            <a:r>
              <a:rPr lang="en-US" altLang="en-US" dirty="0" smtClean="0">
                <a:latin typeface="Book Antiqua" pitchFamily="18" charset="0"/>
              </a:rPr>
              <a:t>are an interconnected series of </a:t>
            </a:r>
            <a:r>
              <a:rPr lang="en-US" altLang="en-US" u="sng" dirty="0" smtClean="0">
                <a:latin typeface="Book Antiqua" pitchFamily="18" charset="0"/>
              </a:rPr>
              <a:t>SYMBOLS</a:t>
            </a:r>
            <a:r>
              <a:rPr lang="en-US" altLang="en-US" dirty="0" smtClean="0">
                <a:latin typeface="Book Antiqua" pitchFamily="18" charset="0"/>
              </a:rPr>
              <a:t>.</a:t>
            </a:r>
          </a:p>
          <a:p>
            <a:pPr marL="0" indent="0" eaLnBrk="1" hangingPunct="1">
              <a:buNone/>
            </a:pPr>
            <a:endParaRPr lang="en-US" altLang="en-US" dirty="0" smtClean="0">
              <a:latin typeface="Book Antiqua" pitchFamily="18" charset="0"/>
            </a:endParaRPr>
          </a:p>
          <a:p>
            <a:pPr eaLnBrk="1" hangingPunct="1"/>
            <a:r>
              <a:rPr lang="en-US" altLang="en-US" dirty="0" smtClean="0">
                <a:latin typeface="Book Antiqua" pitchFamily="18" charset="0"/>
              </a:rPr>
              <a:t> The deeper or symbolic meaning of the story </a:t>
            </a:r>
            <a:br>
              <a:rPr lang="en-US" altLang="en-US" dirty="0" smtClean="0">
                <a:latin typeface="Book Antiqua" pitchFamily="18" charset="0"/>
              </a:rPr>
            </a:br>
            <a:r>
              <a:rPr lang="en-US" altLang="en-US" dirty="0" smtClean="0">
                <a:latin typeface="Book Antiqua" pitchFamily="18" charset="0"/>
              </a:rPr>
              <a:t>may contain a moral/comment </a:t>
            </a:r>
            <a:br>
              <a:rPr lang="en-US" altLang="en-US" dirty="0" smtClean="0">
                <a:latin typeface="Book Antiqua" pitchFamily="18" charset="0"/>
              </a:rPr>
            </a:br>
            <a:r>
              <a:rPr lang="en-US" altLang="en-US" dirty="0" smtClean="0">
                <a:latin typeface="Book Antiqua" pitchFamily="18" charset="0"/>
              </a:rPr>
              <a:t>on human existence </a:t>
            </a:r>
            <a:endParaRPr lang="en-US" altLang="en-US" u="sng" dirty="0" smtClean="0">
              <a:latin typeface="Book Antiqua"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28008"/>
            <a:ext cx="2133600" cy="260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67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1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p:cTn id="13" dur="500" fill="hold"/>
                                        <p:tgtEl>
                                          <p:spTgt spid="4915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915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1139825"/>
          </a:xfrm>
        </p:spPr>
        <p:txBody>
          <a:bodyPr>
            <a:normAutofit/>
          </a:bodyPr>
          <a:lstStyle/>
          <a:p>
            <a:pPr eaLnBrk="1" hangingPunct="1"/>
            <a:r>
              <a:rPr lang="en-US" altLang="en-US" smtClean="0"/>
              <a:t>What is the background/setting</a:t>
            </a:r>
          </a:p>
        </p:txBody>
      </p:sp>
      <p:sp>
        <p:nvSpPr>
          <p:cNvPr id="3075" name="Content Placeholder 2"/>
          <p:cNvSpPr>
            <a:spLocks noGrp="1"/>
          </p:cNvSpPr>
          <p:nvPr>
            <p:ph idx="1"/>
          </p:nvPr>
        </p:nvSpPr>
        <p:spPr>
          <a:xfrm>
            <a:off x="152400" y="1066800"/>
            <a:ext cx="8229600" cy="4987925"/>
          </a:xfrm>
        </p:spPr>
        <p:txBody>
          <a:bodyPr/>
          <a:lstStyle/>
          <a:p>
            <a:pPr eaLnBrk="1" hangingPunct="1"/>
            <a:r>
              <a:rPr lang="en-US" altLang="en-US" sz="2800" dirty="0" smtClean="0">
                <a:latin typeface="Book Antiqua" pitchFamily="18" charset="0"/>
              </a:rPr>
              <a:t>Setting during the bubonic plague  - 14th and 17th centuries</a:t>
            </a:r>
          </a:p>
          <a:p>
            <a:pPr eaLnBrk="1" hangingPunct="1"/>
            <a:r>
              <a:rPr lang="en-US" altLang="en-US" sz="2800" dirty="0" smtClean="0">
                <a:latin typeface="Book Antiqua" pitchFamily="18" charset="0"/>
              </a:rPr>
              <a:t>Bubonic plague was an illness carried by fleas who bit rats that traveled on ships</a:t>
            </a:r>
          </a:p>
          <a:p>
            <a:pPr eaLnBrk="1" hangingPunct="1"/>
            <a:r>
              <a:rPr lang="en-US" altLang="en-US" sz="2800" dirty="0" smtClean="0">
                <a:latin typeface="Book Antiqua" pitchFamily="18" charset="0"/>
              </a:rPr>
              <a:t>The Black Death is estimated to have killed 30% – 60% of Europe's population</a:t>
            </a:r>
          </a:p>
          <a:p>
            <a:pPr eaLnBrk="1" hangingPunct="1"/>
            <a:r>
              <a:rPr lang="en-US" altLang="en-US" sz="2800" dirty="0" smtClean="0">
                <a:latin typeface="Book Antiqua" pitchFamily="18" charset="0"/>
              </a:rPr>
              <a:t>Symptoms –boils in the groin, the neck and armpits, which oozed pus and bled when opened – vomiting blood, fever</a:t>
            </a:r>
          </a:p>
        </p:txBody>
      </p:sp>
    </p:spTree>
    <p:extLst>
      <p:ext uri="{BB962C8B-B14F-4D97-AF65-F5344CB8AC3E}">
        <p14:creationId xmlns:p14="http://schemas.microsoft.com/office/powerpoint/2010/main" val="421493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latin typeface="Book Antiqua" pitchFamily="18" charset="0"/>
              </a:rPr>
              <a:t>Masks</a:t>
            </a:r>
          </a:p>
        </p:txBody>
      </p:sp>
      <p:sp>
        <p:nvSpPr>
          <p:cNvPr id="65539" name="Rectangle 3"/>
          <p:cNvSpPr>
            <a:spLocks noGrp="1" noChangeArrowheads="1"/>
          </p:cNvSpPr>
          <p:nvPr>
            <p:ph idx="1"/>
          </p:nvPr>
        </p:nvSpPr>
        <p:spPr>
          <a:xfrm>
            <a:off x="457200" y="1600200"/>
            <a:ext cx="8382000" cy="3505200"/>
          </a:xfrm>
        </p:spPr>
        <p:txBody>
          <a:bodyPr/>
          <a:lstStyle/>
          <a:p>
            <a:pPr eaLnBrk="1" hangingPunct="1"/>
            <a:r>
              <a:rPr lang="en-US" altLang="en-US" sz="4400" dirty="0" smtClean="0">
                <a:latin typeface="Book Antiqua" pitchFamily="18" charset="0"/>
              </a:rPr>
              <a:t>Death </a:t>
            </a:r>
          </a:p>
          <a:p>
            <a:pPr eaLnBrk="1" hangingPunct="1"/>
            <a:r>
              <a:rPr lang="en-US" altLang="en-US" sz="4400" dirty="0" smtClean="0">
                <a:latin typeface="Book Antiqua" pitchFamily="18" charset="0"/>
              </a:rPr>
              <a:t>Red Death Plague</a:t>
            </a:r>
          </a:p>
          <a:p>
            <a:pPr eaLnBrk="1" hangingPunct="1"/>
            <a:r>
              <a:rPr lang="en-US" altLang="en-US" sz="4400" dirty="0" smtClean="0">
                <a:latin typeface="Book Antiqua" pitchFamily="18" charset="0"/>
              </a:rPr>
              <a:t>Human falsity</a:t>
            </a:r>
          </a:p>
          <a:p>
            <a:pPr eaLnBrk="1" hangingPunct="1"/>
            <a:r>
              <a:rPr lang="en-US" altLang="en-US" sz="4400" dirty="0" smtClean="0">
                <a:latin typeface="Book Antiqua" pitchFamily="18" charset="0"/>
              </a:rPr>
              <a:t>Need for status/title</a:t>
            </a:r>
          </a:p>
          <a:p>
            <a:pPr marL="0" indent="0" eaLnBrk="1" hangingPunct="1">
              <a:buNone/>
            </a:pPr>
            <a:endParaRPr lang="en-US" altLang="en-US" sz="4400" dirty="0" smtClean="0">
              <a:latin typeface="Book Antiqua" pitchFamily="18" charset="0"/>
            </a:endParaRPr>
          </a:p>
          <a:p>
            <a:pPr algn="ctr" eaLnBrk="1" hangingPunct="1">
              <a:buFont typeface="Wingdings" pitchFamily="2" charset="2"/>
              <a:buNone/>
            </a:pPr>
            <a:endParaRPr lang="en-US" altLang="en-US" sz="4400" dirty="0" smtClean="0"/>
          </a:p>
        </p:txBody>
      </p:sp>
    </p:spTree>
    <p:extLst>
      <p:ext uri="{BB962C8B-B14F-4D97-AF65-F5344CB8AC3E}">
        <p14:creationId xmlns:p14="http://schemas.microsoft.com/office/powerpoint/2010/main" val="119993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65539">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p:cTn id="13" dur="500" fill="hold"/>
                                        <p:tgtEl>
                                          <p:spTgt spid="65539">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65539">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p:cTn id="19" dur="500" fill="hold"/>
                                        <p:tgtEl>
                                          <p:spTgt spid="65539">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65539">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p:cTn id="25" dur="500" fill="hold"/>
                                        <p:tgtEl>
                                          <p:spTgt spid="65539">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65539">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04800"/>
            <a:ext cx="8839200" cy="2312988"/>
          </a:xfrm>
        </p:spPr>
        <p:txBody>
          <a:bodyPr/>
          <a:lstStyle/>
          <a:p>
            <a:pPr eaLnBrk="1" hangingPunct="1"/>
            <a:r>
              <a:rPr lang="en-US" altLang="en-US" sz="4000" smtClean="0">
                <a:latin typeface="Book Antiqua" pitchFamily="18" charset="0"/>
              </a:rPr>
              <a:t>Why do Prince Prospero and his followers retreat to his palace?</a:t>
            </a:r>
            <a:endParaRPr lang="en-US" altLang="en-US" sz="4000" u="sng" smtClean="0">
              <a:latin typeface="Book Antiqua" pitchFamily="18" charset="0"/>
            </a:endParaRPr>
          </a:p>
        </p:txBody>
      </p:sp>
      <p:pic>
        <p:nvPicPr>
          <p:cNvPr id="9219" name="Picture 5" descr="Photo: Pieter Bruegel's The Triumph of Death pa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21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The Black Plague</a:t>
            </a:r>
          </a:p>
        </p:txBody>
      </p:sp>
      <p:sp>
        <p:nvSpPr>
          <p:cNvPr id="10243" name="Content Placeholder 2"/>
          <p:cNvSpPr>
            <a:spLocks noGrp="1"/>
          </p:cNvSpPr>
          <p:nvPr>
            <p:ph idx="1"/>
          </p:nvPr>
        </p:nvSpPr>
        <p:spPr/>
        <p:txBody>
          <a:bodyPr/>
          <a:lstStyle/>
          <a:p>
            <a:pPr marL="0" indent="0" eaLnBrk="1" hangingPunct="1">
              <a:buFont typeface="Arial" charset="0"/>
              <a:buNone/>
            </a:pPr>
            <a:r>
              <a:rPr lang="en-US" altLang="en-US" smtClean="0"/>
              <a:t>1300-1400</a:t>
            </a:r>
          </a:p>
          <a:p>
            <a:pPr marL="0" indent="0" eaLnBrk="1" hangingPunct="1">
              <a:buFont typeface="Arial" charset="0"/>
              <a:buNone/>
            </a:pPr>
            <a:r>
              <a:rPr lang="en-US" altLang="en-US" smtClean="0"/>
              <a:t>Some later outbreaks</a:t>
            </a:r>
          </a:p>
          <a:p>
            <a:pPr marL="0" indent="0" eaLnBrk="1" hangingPunct="1">
              <a:buFont typeface="Arial" charset="0"/>
              <a:buNone/>
            </a:pPr>
            <a:endParaRPr lang="en-US" altLang="en-US" smtClean="0"/>
          </a:p>
          <a:p>
            <a:pPr marL="0" indent="0" eaLnBrk="1" hangingPunct="1">
              <a:buFont typeface="Arial" charset="0"/>
              <a:buNone/>
            </a:pPr>
            <a:endParaRPr lang="en-US" altLang="en-US"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2967038" cy="48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36623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61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82"/>
        <p:cNvGrpSpPr/>
        <p:nvPr/>
      </p:nvGrpSpPr>
      <p:grpSpPr>
        <a:xfrm>
          <a:off x="0" y="0"/>
          <a:ext cx="0" cy="0"/>
          <a:chOff x="0" y="0"/>
          <a:chExt cx="0" cy="0"/>
        </a:xfrm>
      </p:grpSpPr>
      <p:sp>
        <p:nvSpPr>
          <p:cNvPr id="83" name="Shape 83"/>
          <p:cNvSpPr txBox="1"/>
          <p:nvPr/>
        </p:nvSpPr>
        <p:spPr>
          <a:xfrm>
            <a:off x="939450" y="620050"/>
            <a:ext cx="7140000" cy="1107965"/>
          </a:xfrm>
          <a:prstGeom prst="rect">
            <a:avLst/>
          </a:prstGeom>
          <a:noFill/>
        </p:spPr>
        <p:txBody>
          <a:bodyPr lIns="91425" tIns="91425" rIns="91425" bIns="91425" anchor="t" anchorCtr="0">
            <a:spAutoFit/>
          </a:bodyPr>
          <a:lstStyle/>
          <a:p>
            <a:pPr>
              <a:buNone/>
            </a:pPr>
            <a:r>
              <a:rPr lang="en-US" sz="3000" dirty="0">
                <a:latin typeface="Georgia"/>
                <a:ea typeface="Georgia"/>
                <a:cs typeface="Georgia"/>
                <a:sym typeface="Georgia"/>
              </a:rPr>
              <a:t>The Dual Types of Romantic Literature: </a:t>
            </a:r>
            <a:br>
              <a:rPr lang="en-US" sz="3000" dirty="0">
                <a:latin typeface="Georgia"/>
                <a:ea typeface="Georgia"/>
                <a:cs typeface="Georgia"/>
                <a:sym typeface="Georgia"/>
              </a:rPr>
            </a:br>
            <a:r>
              <a:rPr lang="en-US" sz="3000" i="1" dirty="0">
                <a:latin typeface="Georgia"/>
                <a:ea typeface="Georgia"/>
                <a:cs typeface="Georgia"/>
                <a:sym typeface="Georgia"/>
              </a:rPr>
              <a:t>Dark and Light</a:t>
            </a:r>
          </a:p>
        </p:txBody>
      </p:sp>
      <p:sp>
        <p:nvSpPr>
          <p:cNvPr id="84" name="Shape 84"/>
          <p:cNvSpPr/>
          <p:nvPr/>
        </p:nvSpPr>
        <p:spPr>
          <a:xfrm>
            <a:off x="1093434" y="2047275"/>
            <a:ext cx="2133600" cy="2336815"/>
          </a:xfrm>
          <a:prstGeom prst="rect">
            <a:avLst/>
          </a:prstGeom>
          <a:blipFill>
            <a:blip r:embed="rId3"/>
            <a:stretch>
              <a:fillRect/>
            </a:stretch>
          </a:blipFill>
          <a:ln>
            <a:noFill/>
          </a:ln>
        </p:spPr>
      </p:sp>
      <p:sp>
        <p:nvSpPr>
          <p:cNvPr id="85" name="Shape 85"/>
          <p:cNvSpPr/>
          <p:nvPr/>
        </p:nvSpPr>
        <p:spPr>
          <a:xfrm>
            <a:off x="4648200" y="2075412"/>
            <a:ext cx="1905000" cy="2308678"/>
          </a:xfrm>
          <a:prstGeom prst="rect">
            <a:avLst/>
          </a:prstGeom>
          <a:blipFill>
            <a:blip r:embed="rId4"/>
            <a:stretch>
              <a:fillRect/>
            </a:stretch>
          </a:blipFill>
        </p:spPr>
      </p:sp>
      <p:sp>
        <p:nvSpPr>
          <p:cNvPr id="2" name="TextBox 1"/>
          <p:cNvSpPr txBox="1"/>
          <p:nvPr/>
        </p:nvSpPr>
        <p:spPr>
          <a:xfrm>
            <a:off x="762000" y="5105400"/>
            <a:ext cx="6629400" cy="954107"/>
          </a:xfrm>
          <a:prstGeom prst="rect">
            <a:avLst/>
          </a:prstGeom>
          <a:noFill/>
        </p:spPr>
        <p:txBody>
          <a:bodyPr wrap="square" rtlCol="0">
            <a:spAutoFit/>
          </a:bodyPr>
          <a:lstStyle/>
          <a:p>
            <a:r>
              <a:rPr lang="en-US" b="1" dirty="0" smtClean="0">
                <a:latin typeface="Garamond" panose="02020404030301010803" pitchFamily="18" charset="0"/>
              </a:rPr>
              <a:t>**Both of these aspects of the Romantic movement involve emotional responses to one’s environment, relationships, and place in the world. They both emphasize the psychological, and they seek to present the world in a “</a:t>
            </a:r>
            <a:r>
              <a:rPr lang="en-US" b="1" dirty="0" err="1" smtClean="0">
                <a:latin typeface="Garamond" panose="02020404030301010803" pitchFamily="18" charset="0"/>
              </a:rPr>
              <a:t>hightened</a:t>
            </a:r>
            <a:r>
              <a:rPr lang="en-US" b="1" dirty="0" smtClean="0">
                <a:latin typeface="Garamond" panose="02020404030301010803" pitchFamily="18" charset="0"/>
              </a:rPr>
              <a:t>” state/a state of extremes. </a:t>
            </a:r>
            <a:endParaRPr lang="en-US" b="1" dirty="0">
              <a:latin typeface="Garamond" panose="02020404030301010803" pitchFamily="18"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89"/>
        <p:cNvGrpSpPr/>
        <p:nvPr/>
      </p:nvGrpSpPr>
      <p:grpSpPr>
        <a:xfrm>
          <a:off x="0" y="0"/>
          <a:ext cx="0" cy="0"/>
          <a:chOff x="0" y="0"/>
          <a:chExt cx="0" cy="0"/>
        </a:xfrm>
      </p:grpSpPr>
      <p:sp>
        <p:nvSpPr>
          <p:cNvPr id="90" name="Shape 90"/>
          <p:cNvSpPr txBox="1"/>
          <p:nvPr/>
        </p:nvSpPr>
        <p:spPr>
          <a:xfrm>
            <a:off x="228600" y="457200"/>
            <a:ext cx="7667700" cy="830966"/>
          </a:xfrm>
          <a:prstGeom prst="rect">
            <a:avLst/>
          </a:prstGeom>
          <a:noFill/>
        </p:spPr>
        <p:txBody>
          <a:bodyPr lIns="91425" tIns="91425" rIns="91425" bIns="91425" anchor="t" anchorCtr="0">
            <a:spAutoFit/>
          </a:bodyPr>
          <a:lstStyle/>
          <a:p>
            <a:pPr lvl="0" rtl="0">
              <a:buNone/>
            </a:pPr>
            <a:r>
              <a:rPr lang="en-US" sz="2400" dirty="0">
                <a:latin typeface="Georgia"/>
                <a:ea typeface="Georgia"/>
                <a:cs typeface="Georgia"/>
                <a:sym typeface="Georgia"/>
              </a:rPr>
              <a:t>Terms to Know, Group #1: </a:t>
            </a:r>
          </a:p>
          <a:p>
            <a:endParaRPr lang="en-US" sz="1800" dirty="0">
              <a:latin typeface="Georgia"/>
              <a:ea typeface="Georgia"/>
              <a:cs typeface="Georgia"/>
              <a:sym typeface="Georgia"/>
            </a:endParaRPr>
          </a:p>
        </p:txBody>
      </p:sp>
      <p:sp>
        <p:nvSpPr>
          <p:cNvPr id="2" name="TextBox 1"/>
          <p:cNvSpPr txBox="1"/>
          <p:nvPr/>
        </p:nvSpPr>
        <p:spPr>
          <a:xfrm>
            <a:off x="533400" y="1288166"/>
            <a:ext cx="4419600" cy="2523768"/>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Allegory</a:t>
            </a:r>
            <a:endParaRPr lang="en-US" sz="1800" dirty="0"/>
          </a:p>
          <a:p>
            <a:pPr marL="285750" indent="-285750">
              <a:buFont typeface="Arial" panose="020B0604020202020204" pitchFamily="34" charset="0"/>
              <a:buChar char="•"/>
            </a:pPr>
            <a:r>
              <a:rPr lang="en-US" sz="1800" dirty="0"/>
              <a:t>Symbol</a:t>
            </a:r>
          </a:p>
          <a:p>
            <a:pPr marL="285750" indent="-285750">
              <a:buFont typeface="Arial" panose="020B0604020202020204" pitchFamily="34" charset="0"/>
              <a:buChar char="•"/>
            </a:pPr>
            <a:r>
              <a:rPr lang="en-US" sz="1800" dirty="0"/>
              <a:t>Literary Movements</a:t>
            </a:r>
          </a:p>
          <a:p>
            <a:pPr marL="285750" indent="-285750">
              <a:buFont typeface="Arial" panose="020B0604020202020204" pitchFamily="34" charset="0"/>
              <a:buChar char="•"/>
            </a:pPr>
            <a:r>
              <a:rPr lang="en-US" sz="1800" dirty="0"/>
              <a:t>Romanticism</a:t>
            </a:r>
          </a:p>
          <a:p>
            <a:pPr marL="285750" indent="-285750">
              <a:buFont typeface="Arial" panose="020B0604020202020204" pitchFamily="34" charset="0"/>
              <a:buChar char="•"/>
            </a:pPr>
            <a:r>
              <a:rPr lang="en-US" sz="1800" dirty="0"/>
              <a:t>Gothic Literature: </a:t>
            </a:r>
            <a:br>
              <a:rPr lang="en-US" sz="1800" dirty="0"/>
            </a:br>
            <a:r>
              <a:rPr lang="en-US" sz="1800" dirty="0"/>
              <a:t>     Gothic Romantic/Gothic Horror</a:t>
            </a:r>
          </a:p>
          <a:p>
            <a:pPr marL="285750" indent="-285750">
              <a:buFont typeface="Arial" panose="020B0604020202020204" pitchFamily="34" charset="0"/>
              <a:buChar char="•"/>
            </a:pPr>
            <a:r>
              <a:rPr lang="en-US" sz="1800" dirty="0"/>
              <a:t>Setting</a:t>
            </a:r>
          </a:p>
          <a:p>
            <a:pPr marL="285750" indent="-285750">
              <a:buFont typeface="Arial" panose="020B0604020202020204" pitchFamily="34" charset="0"/>
              <a:buChar char="•"/>
            </a:pPr>
            <a:r>
              <a:rPr lang="en-US" sz="1800" dirty="0"/>
              <a:t>Narrator</a:t>
            </a:r>
          </a:p>
          <a:p>
            <a:endParaRPr lang="en-US"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228600" y="220950"/>
            <a:ext cx="7772400" cy="1323399"/>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000" b="0" i="0" u="none" strike="noStrike" cap="none" baseline="0" dirty="0">
                <a:solidFill>
                  <a:schemeClr val="dk2"/>
                </a:solidFill>
                <a:latin typeface="Cambria"/>
                <a:ea typeface="Cambria"/>
                <a:cs typeface="Cambria"/>
                <a:sym typeface="Cambria"/>
              </a:rPr>
              <a:t>Elements of </a:t>
            </a:r>
            <a:r>
              <a:rPr lang="en-US" sz="4000" b="0" i="0" u="none" strike="noStrike" cap="none" baseline="0" dirty="0" smtClean="0">
                <a:solidFill>
                  <a:schemeClr val="dk2"/>
                </a:solidFill>
                <a:latin typeface="Cambria"/>
                <a:ea typeface="Cambria"/>
                <a:cs typeface="Cambria"/>
                <a:sym typeface="Cambria"/>
              </a:rPr>
              <a:t>Romantic</a:t>
            </a:r>
            <a:r>
              <a:rPr lang="en-US" sz="4000" b="0" i="0" u="none" strike="noStrike" cap="none" dirty="0" smtClean="0">
                <a:solidFill>
                  <a:schemeClr val="dk2"/>
                </a:solidFill>
                <a:latin typeface="Cambria"/>
                <a:ea typeface="Cambria"/>
                <a:cs typeface="Cambria"/>
                <a:sym typeface="Cambria"/>
              </a:rPr>
              <a:t> </a:t>
            </a:r>
            <a:r>
              <a:rPr lang="en-US" sz="4000" b="0" i="0" u="none" strike="noStrike" cap="none" baseline="0" dirty="0" smtClean="0">
                <a:solidFill>
                  <a:schemeClr val="dk2"/>
                </a:solidFill>
                <a:latin typeface="Cambria"/>
                <a:ea typeface="Cambria"/>
                <a:cs typeface="Cambria"/>
                <a:sym typeface="Cambria"/>
              </a:rPr>
              <a:t>Gothicism </a:t>
            </a:r>
            <a:r>
              <a:rPr lang="en-US" sz="4000" b="0" i="0" u="none" strike="noStrike" cap="none" baseline="0" dirty="0">
                <a:solidFill>
                  <a:schemeClr val="dk2"/>
                </a:solidFill>
                <a:latin typeface="Cambria"/>
                <a:ea typeface="Cambria"/>
                <a:cs typeface="Cambria"/>
                <a:sym typeface="Cambria"/>
              </a:rPr>
              <a:t>in Poe’s Fiction</a:t>
            </a:r>
          </a:p>
        </p:txBody>
      </p:sp>
      <p:sp>
        <p:nvSpPr>
          <p:cNvPr id="190" name="Shape 190"/>
          <p:cNvSpPr txBox="1">
            <a:spLocks noGrp="1"/>
          </p:cNvSpPr>
          <p:nvPr>
            <p:ph type="body" idx="1"/>
          </p:nvPr>
        </p:nvSpPr>
        <p:spPr>
          <a:xfrm>
            <a:off x="457200" y="1828800"/>
            <a:ext cx="7619999" cy="3693278"/>
          </a:xfrm>
          <a:prstGeom prst="rect">
            <a:avLst/>
          </a:prstGeom>
          <a:noFill/>
          <a:ln>
            <a:noFill/>
          </a:ln>
        </p:spPr>
        <p:txBody>
          <a:bodyPr lIns="91425" tIns="45700" rIns="91425" bIns="45700" anchor="t" anchorCtr="0">
            <a:spAutoFit/>
          </a:bodyPr>
          <a:lstStyle/>
          <a:p>
            <a:pPr marL="0" marR="0" lvl="0" indent="0" algn="l" rtl="0">
              <a:buClr>
                <a:schemeClr val="accent1"/>
              </a:buClr>
              <a:buSzPct val="101190"/>
              <a:buFont typeface="Arial"/>
              <a:buChar char="•"/>
            </a:pPr>
            <a:r>
              <a:rPr lang="en-US" sz="2800" b="0" i="0" u="none" strike="noStrike" cap="none" baseline="0" dirty="0">
                <a:solidFill>
                  <a:schemeClr val="dk1"/>
                </a:solidFill>
                <a:latin typeface="Calibri"/>
                <a:ea typeface="Calibri"/>
                <a:cs typeface="Calibri"/>
                <a:sym typeface="Calibri"/>
              </a:rPr>
              <a:t>Grim </a:t>
            </a:r>
            <a:r>
              <a:rPr lang="en-US" sz="2800" b="0" i="0" u="none" strike="noStrike" cap="none" baseline="0" dirty="0" smtClean="0">
                <a:solidFill>
                  <a:schemeClr val="dk1"/>
                </a:solidFill>
                <a:latin typeface="Calibri"/>
                <a:ea typeface="Calibri"/>
                <a:cs typeface="Calibri"/>
                <a:sym typeface="Calibri"/>
              </a:rPr>
              <a:t>setting yet</a:t>
            </a:r>
            <a:r>
              <a:rPr lang="en-US" sz="2800" b="0" i="0" u="none" strike="noStrike" cap="none" dirty="0" smtClean="0">
                <a:solidFill>
                  <a:schemeClr val="dk1"/>
                </a:solidFill>
                <a:latin typeface="Calibri"/>
                <a:ea typeface="Calibri"/>
                <a:cs typeface="Calibri"/>
                <a:sym typeface="Calibri"/>
              </a:rPr>
              <a:t> idealized/ “otherworldly”</a:t>
            </a:r>
            <a:endParaRPr lang="en-US" sz="2800" b="0" i="0" u="none" strike="noStrike" cap="none" baseline="0" dirty="0">
              <a:solidFill>
                <a:schemeClr val="dk1"/>
              </a:solidFill>
              <a:latin typeface="Calibri"/>
              <a:ea typeface="Calibri"/>
              <a:cs typeface="Calibri"/>
              <a:sym typeface="Calibri"/>
            </a:endParaRPr>
          </a:p>
          <a:p>
            <a:pPr marL="0" marR="0" lvl="1" indent="0" algn="l" rtl="0">
              <a:buClr>
                <a:schemeClr val="accent2"/>
              </a:buClr>
              <a:buSzPct val="101190"/>
              <a:buFont typeface="Arial"/>
              <a:buChar char="•"/>
            </a:pPr>
            <a:r>
              <a:rPr lang="en-US" sz="2800" b="0" i="0" u="none" strike="noStrike" cap="none" baseline="0" dirty="0">
                <a:solidFill>
                  <a:schemeClr val="dk1"/>
                </a:solidFill>
                <a:latin typeface="Calibri"/>
                <a:ea typeface="Calibri"/>
                <a:cs typeface="Calibri"/>
                <a:sym typeface="Calibri"/>
              </a:rPr>
              <a:t>Landscapes are often reflections of a character’s mind</a:t>
            </a:r>
          </a:p>
          <a:p>
            <a:pPr marL="0" marR="0" lvl="1" indent="0" algn="l" rtl="0">
              <a:buClr>
                <a:schemeClr val="accent2"/>
              </a:buClr>
              <a:buSzPct val="101190"/>
              <a:buFont typeface="Arial"/>
              <a:buChar char="•"/>
            </a:pPr>
            <a:r>
              <a:rPr lang="en-US" sz="2800" b="0" i="0" u="none" strike="noStrike" cap="none" baseline="0" dirty="0">
                <a:solidFill>
                  <a:schemeClr val="dk1"/>
                </a:solidFill>
                <a:latin typeface="Calibri"/>
                <a:ea typeface="Calibri"/>
                <a:cs typeface="Calibri"/>
                <a:sym typeface="Calibri"/>
              </a:rPr>
              <a:t>Unusual buildings, extremes of nature, eccentric works of </a:t>
            </a:r>
            <a:r>
              <a:rPr lang="en-US" sz="2800" b="0" i="0" u="none" strike="noStrike" cap="none" baseline="0" dirty="0" smtClean="0">
                <a:solidFill>
                  <a:schemeClr val="dk1"/>
                </a:solidFill>
                <a:latin typeface="Calibri"/>
                <a:ea typeface="Calibri"/>
                <a:cs typeface="Calibri"/>
                <a:sym typeface="Calibri"/>
              </a:rPr>
              <a:t>art/wealth</a:t>
            </a:r>
            <a:r>
              <a:rPr lang="en-US" sz="2800" b="0" i="0" u="none" strike="noStrike" cap="none" dirty="0" smtClean="0">
                <a:solidFill>
                  <a:schemeClr val="dk1"/>
                </a:solidFill>
                <a:latin typeface="Calibri"/>
                <a:ea typeface="Calibri"/>
                <a:cs typeface="Calibri"/>
                <a:sym typeface="Calibri"/>
              </a:rPr>
              <a:t> contrasted with the idea of the “outsider” or “outcast”</a:t>
            </a:r>
            <a:endParaRPr lang="en-US" sz="2800" b="0" i="0" u="none" strike="noStrike" cap="none" baseline="0" dirty="0">
              <a:solidFill>
                <a:schemeClr val="dk1"/>
              </a:solidFill>
              <a:latin typeface="Calibri"/>
              <a:ea typeface="Calibri"/>
              <a:cs typeface="Calibri"/>
              <a:sym typeface="Calibri"/>
            </a:endParaRPr>
          </a:p>
          <a:p>
            <a:pPr marL="0" marR="0" lvl="1" indent="0" algn="l" rtl="0">
              <a:buClr>
                <a:schemeClr val="accent2"/>
              </a:buClr>
              <a:buSzPct val="101190"/>
              <a:buFont typeface="Arial"/>
              <a:buChar char="•"/>
            </a:pPr>
            <a:r>
              <a:rPr lang="en-US" sz="2800" b="0" i="0" u="none" strike="noStrike" cap="none" baseline="0" dirty="0">
                <a:solidFill>
                  <a:schemeClr val="dk1"/>
                </a:solidFill>
                <a:latin typeface="Calibri"/>
                <a:ea typeface="Calibri"/>
                <a:cs typeface="Calibri"/>
                <a:sym typeface="Calibri"/>
              </a:rPr>
              <a:t>Very few of his stories take place in America; most take place in Europe or </a:t>
            </a:r>
            <a:r>
              <a:rPr lang="en-US" sz="2800" b="0" i="0" u="none" strike="noStrike" cap="none" baseline="0" dirty="0" smtClean="0">
                <a:solidFill>
                  <a:schemeClr val="dk1"/>
                </a:solidFill>
                <a:latin typeface="Calibri"/>
                <a:ea typeface="Calibri"/>
                <a:cs typeface="Calibri"/>
                <a:sym typeface="Calibri"/>
              </a:rPr>
              <a:t>Never-never-land</a:t>
            </a:r>
          </a:p>
        </p:txBody>
      </p:sp>
    </p:spTree>
    <p:extLst>
      <p:ext uri="{BB962C8B-B14F-4D97-AF65-F5344CB8AC3E}">
        <p14:creationId xmlns:p14="http://schemas.microsoft.com/office/powerpoint/2010/main" val="163895018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81000" y="0"/>
            <a:ext cx="7772400" cy="1143000"/>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Other elements of the Gothic</a:t>
            </a:r>
          </a:p>
        </p:txBody>
      </p:sp>
      <p:sp>
        <p:nvSpPr>
          <p:cNvPr id="196" name="Shape 196"/>
          <p:cNvSpPr txBox="1">
            <a:spLocks noGrp="1"/>
          </p:cNvSpPr>
          <p:nvPr>
            <p:ph type="body" idx="1"/>
          </p:nvPr>
        </p:nvSpPr>
        <p:spPr>
          <a:xfrm>
            <a:off x="381000" y="1219200"/>
            <a:ext cx="7391400" cy="4514016"/>
          </a:xfrm>
          <a:prstGeom prst="rect">
            <a:avLst/>
          </a:prstGeom>
          <a:noFill/>
          <a:ln>
            <a:noFill/>
          </a:ln>
        </p:spPr>
        <p:txBody>
          <a:bodyPr wrap="square" lIns="91425" tIns="45700" rIns="91425" bIns="45700" anchor="t" anchorCtr="0">
            <a:spAutoFit/>
          </a:bodyPr>
          <a:lstStyle/>
          <a:p>
            <a:pPr marL="0" lvl="1" indent="0">
              <a:buSzPct val="101190"/>
            </a:pPr>
            <a:r>
              <a:rPr lang="en-US" sz="2400" dirty="0"/>
              <a:t>Longing for “completion” brought by reunion with a lost love (most often dead)</a:t>
            </a:r>
          </a:p>
          <a:p>
            <a:pPr marL="0" lvl="1" indent="0">
              <a:buSzPct val="101190"/>
            </a:pPr>
            <a:r>
              <a:rPr lang="en-US" sz="2400" dirty="0"/>
              <a:t>Death is presented as a blessing or at least a comfort</a:t>
            </a:r>
          </a:p>
          <a:p>
            <a:pPr marL="0" marR="0" lvl="0" indent="0" algn="l" rtl="0">
              <a:buClr>
                <a:schemeClr val="accent1"/>
              </a:buClr>
              <a:buSzPct val="100694"/>
              <a:buFont typeface="Arial"/>
              <a:buChar char="•"/>
            </a:pPr>
            <a:r>
              <a:rPr lang="en-US" sz="2400" b="0" i="0" u="none" strike="noStrike" cap="none" baseline="0" dirty="0" smtClean="0">
                <a:solidFill>
                  <a:schemeClr val="dk1"/>
                </a:solidFill>
                <a:sym typeface="Calibri"/>
              </a:rPr>
              <a:t>Hidden evil;</a:t>
            </a:r>
            <a:r>
              <a:rPr lang="en-US" sz="2400" b="0" i="0" u="none" strike="noStrike" cap="none" dirty="0" smtClean="0">
                <a:solidFill>
                  <a:schemeClr val="dk1"/>
                </a:solidFill>
                <a:sym typeface="Calibri"/>
              </a:rPr>
              <a:t> u</a:t>
            </a:r>
            <a:r>
              <a:rPr lang="en-US" sz="2400" b="0" i="0" u="none" strike="noStrike" cap="none" baseline="0" dirty="0" smtClean="0">
                <a:solidFill>
                  <a:schemeClr val="dk1"/>
                </a:solidFill>
                <a:sym typeface="Calibri"/>
              </a:rPr>
              <a:t>nspeakable</a:t>
            </a:r>
            <a:r>
              <a:rPr lang="en-US" sz="2400" b="0" i="0" u="none" strike="noStrike" cap="none" baseline="0" dirty="0">
                <a:solidFill>
                  <a:schemeClr val="dk1"/>
                </a:solidFill>
                <a:sym typeface="Calibri"/>
              </a:rPr>
              <a:t>, mysterious crimes, including </a:t>
            </a:r>
            <a:r>
              <a:rPr lang="en-US" sz="2400" b="0" i="0" u="none" strike="noStrike" cap="none" baseline="0" dirty="0" smtClean="0">
                <a:solidFill>
                  <a:schemeClr val="dk1"/>
                </a:solidFill>
                <a:sym typeface="Calibri"/>
              </a:rPr>
              <a:t>  </a:t>
            </a:r>
            <a:br>
              <a:rPr lang="en-US" sz="2400" b="0" i="0" u="none" strike="noStrike" cap="none" baseline="0" dirty="0" smtClean="0">
                <a:solidFill>
                  <a:schemeClr val="dk1"/>
                </a:solidFill>
                <a:sym typeface="Calibri"/>
              </a:rPr>
            </a:br>
            <a:r>
              <a:rPr lang="en-US" sz="2400" b="0" i="0" u="none" strike="noStrike" cap="none" baseline="0" dirty="0" smtClean="0">
                <a:solidFill>
                  <a:schemeClr val="dk1"/>
                </a:solidFill>
                <a:sym typeface="Calibri"/>
              </a:rPr>
              <a:t>         incest </a:t>
            </a:r>
            <a:r>
              <a:rPr lang="en-US" sz="2400" b="0" i="0" u="none" strike="noStrike" cap="none" baseline="0" dirty="0">
                <a:solidFill>
                  <a:schemeClr val="dk1"/>
                </a:solidFill>
                <a:sym typeface="Calibri"/>
              </a:rPr>
              <a:t>and parricide</a:t>
            </a:r>
          </a:p>
          <a:p>
            <a:pPr marL="0" marR="0" lvl="0" indent="0" algn="l" rtl="0">
              <a:buClr>
                <a:schemeClr val="accent1"/>
              </a:buClr>
              <a:buSzPct val="100694"/>
              <a:buFont typeface="Arial"/>
              <a:buChar char="•"/>
            </a:pPr>
            <a:r>
              <a:rPr lang="en-US" sz="2400" b="0" i="0" u="none" strike="noStrike" cap="none" baseline="0" dirty="0">
                <a:solidFill>
                  <a:schemeClr val="dk1"/>
                </a:solidFill>
                <a:sym typeface="Calibri"/>
              </a:rPr>
              <a:t>Obsession with Death</a:t>
            </a:r>
          </a:p>
          <a:p>
            <a:pPr marL="0" marR="0" lvl="1" indent="0" algn="l" rtl="0">
              <a:buClr>
                <a:schemeClr val="accent2"/>
              </a:buClr>
              <a:buSzPct val="100694"/>
              <a:buFont typeface="Arial"/>
              <a:buChar char="•"/>
            </a:pPr>
            <a:r>
              <a:rPr lang="en-US" sz="2400" b="0" i="0" u="none" strike="noStrike" cap="none" baseline="0" dirty="0">
                <a:solidFill>
                  <a:schemeClr val="dk1"/>
                </a:solidFill>
                <a:sym typeface="Calibri"/>
              </a:rPr>
              <a:t>Ghosts, blood, body parts</a:t>
            </a:r>
          </a:p>
          <a:p>
            <a:pPr marL="0" marR="0" lvl="0" indent="0" algn="l" rtl="0">
              <a:buClr>
                <a:schemeClr val="accent1"/>
              </a:buClr>
              <a:buSzPct val="100694"/>
              <a:buFont typeface="Arial"/>
              <a:buChar char="•"/>
            </a:pPr>
            <a:r>
              <a:rPr lang="en-US" sz="2400" b="0" i="0" u="none" strike="noStrike" cap="none" baseline="0" dirty="0">
                <a:solidFill>
                  <a:schemeClr val="dk1"/>
                </a:solidFill>
                <a:sym typeface="Calibri"/>
              </a:rPr>
              <a:t>Maniacal Laughter</a:t>
            </a:r>
          </a:p>
          <a:p>
            <a:pPr marL="0" marR="0" lvl="0" indent="0" algn="l" rtl="0">
              <a:buClr>
                <a:schemeClr val="accent1"/>
              </a:buClr>
              <a:buSzPct val="100694"/>
              <a:buFont typeface="Arial"/>
              <a:buChar char="•"/>
            </a:pPr>
            <a:r>
              <a:rPr lang="en-US" sz="2400" b="0" i="0" u="none" strike="noStrike" cap="none" baseline="0" dirty="0">
                <a:solidFill>
                  <a:schemeClr val="dk1"/>
                </a:solidFill>
                <a:sym typeface="Calibri"/>
              </a:rPr>
              <a:t>The discovered manuscript</a:t>
            </a:r>
          </a:p>
          <a:p>
            <a:pPr marL="0" marR="0" lvl="0" indent="0" algn="l" rtl="0">
              <a:buClr>
                <a:schemeClr val="accent1"/>
              </a:buClr>
              <a:buSzPct val="100694"/>
              <a:buFont typeface="Arial"/>
              <a:buChar char="•"/>
            </a:pPr>
            <a:r>
              <a:rPr lang="en-US" sz="2400" b="0" i="0" u="none" strike="noStrike" cap="none" baseline="0" dirty="0" smtClean="0">
                <a:solidFill>
                  <a:schemeClr val="dk1"/>
                </a:solidFill>
                <a:sym typeface="Calibri"/>
              </a:rPr>
              <a:t>Deformity</a:t>
            </a:r>
            <a:r>
              <a:rPr lang="en-US" sz="2400" dirty="0" smtClean="0"/>
              <a:t>; </a:t>
            </a:r>
            <a:r>
              <a:rPr lang="en-US" sz="2400" b="0" i="0" u="none" strike="noStrike" cap="none" baseline="0" dirty="0" smtClean="0">
                <a:solidFill>
                  <a:schemeClr val="dk1"/>
                </a:solidFill>
                <a:sym typeface="Calibri"/>
              </a:rPr>
              <a:t>the </a:t>
            </a:r>
            <a:r>
              <a:rPr lang="en-US" sz="2400" b="0" i="0" u="none" strike="noStrike" cap="none" baseline="0" dirty="0">
                <a:solidFill>
                  <a:schemeClr val="dk1"/>
                </a:solidFill>
                <a:sym typeface="Calibri"/>
              </a:rPr>
              <a:t>grotesque--people who have deformities are capable of activity beyond the norm</a:t>
            </a:r>
          </a:p>
        </p:txBody>
      </p:sp>
    </p:spTree>
    <p:extLst>
      <p:ext uri="{BB962C8B-B14F-4D97-AF65-F5344CB8AC3E}">
        <p14:creationId xmlns:p14="http://schemas.microsoft.com/office/powerpoint/2010/main" val="223881019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8200" y="379412"/>
            <a:ext cx="6553200" cy="1144587"/>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000" b="0" i="0" u="none" strike="noStrike" cap="none" baseline="0">
                <a:solidFill>
                  <a:schemeClr val="dk2"/>
                </a:solidFill>
                <a:latin typeface="Cambria"/>
                <a:ea typeface="Cambria"/>
                <a:cs typeface="Cambria"/>
                <a:sym typeface="Cambria"/>
              </a:rPr>
              <a:t>Edgar Allan Poe (1809-1849)</a:t>
            </a:r>
          </a:p>
        </p:txBody>
      </p:sp>
      <p:sp>
        <p:nvSpPr>
          <p:cNvPr id="97" name="Shape 97"/>
          <p:cNvSpPr/>
          <p:nvPr/>
        </p:nvSpPr>
        <p:spPr>
          <a:xfrm>
            <a:off x="914400" y="1828800"/>
            <a:ext cx="2557461" cy="3429000"/>
          </a:xfrm>
          <a:prstGeom prst="rect">
            <a:avLst/>
          </a:prstGeom>
          <a:blipFill>
            <a:blip r:embed="rId3"/>
            <a:stretch>
              <a:fillRect/>
            </a:stretch>
          </a:blipFill>
        </p:spPr>
      </p:sp>
      <p:sp>
        <p:nvSpPr>
          <p:cNvPr id="98" name="Shape 98"/>
          <p:cNvSpPr txBox="1"/>
          <p:nvPr/>
        </p:nvSpPr>
        <p:spPr>
          <a:xfrm>
            <a:off x="3886200" y="2057400"/>
            <a:ext cx="3962399" cy="2174875"/>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Cambria"/>
              <a:buNone/>
            </a:pPr>
            <a:r>
              <a:rPr lang="en-US" sz="1800" b="0" i="0" u="none" strike="noStrike" cap="none" baseline="0" dirty="0">
                <a:solidFill>
                  <a:schemeClr val="dk1"/>
                </a:solidFill>
                <a:latin typeface="Cambria"/>
                <a:ea typeface="Cambria"/>
                <a:cs typeface="Cambria"/>
                <a:sym typeface="Cambria"/>
              </a:rPr>
              <a:t>“</a:t>
            </a:r>
            <a:r>
              <a:rPr lang="en-US" sz="2000" b="0" i="0" u="none" strike="noStrike" cap="none" baseline="0" dirty="0">
                <a:solidFill>
                  <a:schemeClr val="dk1"/>
                </a:solidFill>
                <a:latin typeface="Cambria"/>
                <a:ea typeface="Cambria"/>
                <a:cs typeface="Cambria"/>
                <a:sym typeface="Cambria"/>
              </a:rPr>
              <a:t>From childhood's hour, I have not been as others were; I have not seen as others saw.  I could not awaken my heart to joy at the same tone--and all I loved, I loved alone.”</a:t>
            </a:r>
          </a:p>
          <a:p>
            <a:pPr marL="0" marR="0" lvl="0" indent="0" algn="l" rtl="0">
              <a:buClr>
                <a:schemeClr val="dk1"/>
              </a:buClr>
              <a:buSzPct val="25000"/>
              <a:buFont typeface="Cambria"/>
              <a:buNone/>
            </a:pPr>
            <a:r>
              <a:rPr lang="en-US" sz="1800" b="0" i="0" u="none" strike="noStrike" cap="none" baseline="0" dirty="0">
                <a:solidFill>
                  <a:schemeClr val="dk1"/>
                </a:solidFill>
                <a:latin typeface="Cambria"/>
                <a:ea typeface="Cambria"/>
                <a:cs typeface="Cambria"/>
                <a:sym typeface="Cambria"/>
              </a:rPr>
              <a:t>                             ― Edgar Allan Poe</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28600" y="438111"/>
            <a:ext cx="7772400" cy="800179"/>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600" b="0" i="0" u="none" strike="noStrike" cap="none" baseline="0" dirty="0">
                <a:solidFill>
                  <a:schemeClr val="dk2"/>
                </a:solidFill>
                <a:latin typeface="Cambria"/>
                <a:ea typeface="Cambria"/>
                <a:cs typeface="Cambria"/>
                <a:sym typeface="Cambria"/>
              </a:rPr>
              <a:t>Poe’s Difficult </a:t>
            </a:r>
            <a:r>
              <a:rPr lang="en-US" sz="4600" b="0" i="0" u="none" strike="noStrike" cap="none" baseline="0" dirty="0" smtClean="0">
                <a:solidFill>
                  <a:schemeClr val="dk2"/>
                </a:solidFill>
                <a:latin typeface="Cambria"/>
                <a:ea typeface="Cambria"/>
                <a:cs typeface="Cambria"/>
                <a:sym typeface="Cambria"/>
              </a:rPr>
              <a:t>Life </a:t>
            </a:r>
            <a:endParaRPr lang="en-US" sz="4600" b="0" i="0" u="none" strike="noStrike" cap="none" baseline="0" dirty="0">
              <a:solidFill>
                <a:schemeClr val="dk2"/>
              </a:solidFill>
              <a:latin typeface="Cambria"/>
              <a:ea typeface="Cambria"/>
              <a:cs typeface="Cambria"/>
              <a:sym typeface="Cambria"/>
            </a:endParaRPr>
          </a:p>
        </p:txBody>
      </p:sp>
      <p:sp>
        <p:nvSpPr>
          <p:cNvPr id="104" name="Shape 104"/>
          <p:cNvSpPr txBox="1">
            <a:spLocks noGrp="1"/>
          </p:cNvSpPr>
          <p:nvPr>
            <p:ph type="body" idx="1"/>
          </p:nvPr>
        </p:nvSpPr>
        <p:spPr>
          <a:xfrm>
            <a:off x="381000" y="1524000"/>
            <a:ext cx="7848599" cy="4093388"/>
          </a:xfrm>
          <a:prstGeom prst="rect">
            <a:avLst/>
          </a:prstGeom>
          <a:noFill/>
          <a:ln>
            <a:noFill/>
          </a:ln>
        </p:spPr>
        <p:txBody>
          <a:bodyPr lIns="91425" tIns="45700" rIns="91425" bIns="45700" anchor="t" anchorCtr="0">
            <a:spAutoFit/>
          </a:bodyPr>
          <a:lstStyle/>
          <a:p>
            <a:pPr marL="0" marR="0" lvl="0" indent="0" algn="l" rtl="0">
              <a:buClr>
                <a:schemeClr val="accent1"/>
              </a:buClr>
              <a:buSzPct val="72222"/>
              <a:buFont typeface="Arial"/>
              <a:buChar char="•"/>
            </a:pPr>
            <a:r>
              <a:rPr lang="en-US" sz="3000" b="0" i="0" u="none" strike="noStrike" cap="none" baseline="0" dirty="0" smtClean="0">
                <a:solidFill>
                  <a:schemeClr val="dk1"/>
                </a:solidFill>
                <a:latin typeface="Calibri"/>
                <a:ea typeface="Calibri"/>
                <a:cs typeface="Calibri"/>
                <a:sym typeface="Calibri"/>
              </a:rPr>
              <a:t>Legend/Myth vs. </a:t>
            </a:r>
            <a:r>
              <a:rPr lang="en-US" sz="3000" dirty="0" smtClean="0"/>
              <a:t>Historical Record</a:t>
            </a:r>
            <a:endParaRPr lang="en-US" sz="3000" b="0" i="0" u="none" strike="noStrike" cap="none" baseline="0" dirty="0">
              <a:solidFill>
                <a:schemeClr val="dk1"/>
              </a:solidFill>
              <a:latin typeface="Calibri"/>
              <a:ea typeface="Calibri"/>
              <a:cs typeface="Calibri"/>
              <a:sym typeface="Calibri"/>
            </a:endParaRPr>
          </a:p>
          <a:p>
            <a:pPr marL="0" marR="0" lvl="0" indent="0" algn="l" rtl="0">
              <a:buClr>
                <a:schemeClr val="accent1"/>
              </a:buClr>
              <a:buSzPct val="72222"/>
              <a:buFont typeface="Arial"/>
              <a:buChar char="•"/>
            </a:pPr>
            <a:r>
              <a:rPr lang="en-US" sz="3000" b="0" i="0" u="none" strike="noStrike" cap="none" baseline="0" dirty="0" smtClean="0">
                <a:solidFill>
                  <a:schemeClr val="dk1"/>
                </a:solidFill>
                <a:latin typeface="Calibri"/>
                <a:ea typeface="Calibri"/>
                <a:cs typeface="Calibri"/>
                <a:sym typeface="Calibri"/>
              </a:rPr>
              <a:t>Poe actually responsible for Myths</a:t>
            </a:r>
            <a:r>
              <a:rPr lang="en-US" sz="3000" b="0" i="0" u="none" strike="noStrike" cap="none" dirty="0" smtClean="0">
                <a:solidFill>
                  <a:schemeClr val="dk1"/>
                </a:solidFill>
                <a:latin typeface="Calibri"/>
                <a:ea typeface="Calibri"/>
                <a:cs typeface="Calibri"/>
                <a:sym typeface="Calibri"/>
              </a:rPr>
              <a:t> (in part)</a:t>
            </a:r>
            <a:endParaRPr lang="en-US" sz="3000" b="0" i="0" u="none" strike="noStrike" cap="none" baseline="0" dirty="0">
              <a:solidFill>
                <a:schemeClr val="dk1"/>
              </a:solidFill>
              <a:latin typeface="Calibri"/>
              <a:ea typeface="Calibri"/>
              <a:cs typeface="Calibri"/>
              <a:sym typeface="Calibri"/>
            </a:endParaRPr>
          </a:p>
          <a:p>
            <a:pPr marL="0" marR="0" lvl="0" indent="0" algn="l" rtl="0">
              <a:buClr>
                <a:schemeClr val="accent1"/>
              </a:buClr>
              <a:buSzPct val="72222"/>
              <a:buFont typeface="Arial"/>
              <a:buChar char="•"/>
            </a:pPr>
            <a:r>
              <a:rPr lang="en-US" sz="3000" b="0" i="0" u="none" strike="noStrike" cap="none" baseline="0" dirty="0" smtClean="0">
                <a:solidFill>
                  <a:schemeClr val="dk1"/>
                </a:solidFill>
                <a:latin typeface="Calibri"/>
                <a:ea typeface="Calibri"/>
                <a:cs typeface="Calibri"/>
                <a:sym typeface="Calibri"/>
              </a:rPr>
              <a:t>Literary executor’s “smear campaign”</a:t>
            </a:r>
          </a:p>
          <a:p>
            <a:pPr marL="0" marR="0" lvl="0" indent="0" algn="l" rtl="0">
              <a:buClr>
                <a:schemeClr val="accent1"/>
              </a:buClr>
              <a:buSzPct val="72222"/>
              <a:buFont typeface="Arial"/>
              <a:buChar char="•"/>
            </a:pPr>
            <a:r>
              <a:rPr lang="en-US" sz="3000" dirty="0" smtClean="0"/>
              <a:t>Outlandish accusations (from alcoholism and drug addiction to necrophilia and madness)</a:t>
            </a:r>
          </a:p>
          <a:p>
            <a:pPr marL="0" marR="0" lvl="0" indent="0" algn="l" rtl="0">
              <a:buClr>
                <a:schemeClr val="accent1"/>
              </a:buClr>
              <a:buSzPct val="72222"/>
              <a:buFont typeface="Arial"/>
              <a:buChar char="•"/>
            </a:pPr>
            <a:r>
              <a:rPr lang="en-US" sz="3000" dirty="0" smtClean="0"/>
              <a:t>Alcoholism; resulting poverty and poor health</a:t>
            </a:r>
            <a:endParaRPr lang="en-US" sz="3000" dirty="0"/>
          </a:p>
          <a:p>
            <a:pPr marL="0" marR="0" lvl="0" indent="0" algn="l" rtl="0">
              <a:buClr>
                <a:schemeClr val="accent1"/>
              </a:buClr>
              <a:buSzPct val="72222"/>
              <a:buFont typeface="Arial"/>
              <a:buChar char="•"/>
            </a:pPr>
            <a:endParaRPr lang="en-US" sz="3000" b="0" i="0" u="none" strike="noStrike" cap="none" baseline="0" dirty="0">
              <a:solidFill>
                <a:schemeClr val="dk1"/>
              </a:solidFill>
              <a:latin typeface="Calibri"/>
              <a:ea typeface="Calibri"/>
              <a:cs typeface="Calibri"/>
              <a:sym typeface="Calibri"/>
            </a:endParaRPr>
          </a:p>
          <a:p>
            <a:endParaRPr lang="en-US" sz="30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04800" y="323810"/>
            <a:ext cx="7772400" cy="800179"/>
          </a:xfrm>
          <a:prstGeom prst="rect">
            <a:avLst/>
          </a:prstGeom>
          <a:noFill/>
          <a:ln>
            <a:noFill/>
          </a:ln>
        </p:spPr>
        <p:txBody>
          <a:bodyPr lIns="91425" tIns="45700" rIns="91425" bIns="45700" anchor="ctr" anchorCtr="0">
            <a:spAutoFit/>
          </a:bodyPr>
          <a:lstStyle/>
          <a:p>
            <a:pPr marL="0" marR="0" lvl="0" indent="0" algn="l" rtl="0">
              <a:spcBef>
                <a:spcPts val="0"/>
              </a:spcBef>
              <a:spcAft>
                <a:spcPts val="0"/>
              </a:spcAft>
              <a:buClr>
                <a:schemeClr val="dk2"/>
              </a:buClr>
              <a:buSzPct val="25000"/>
              <a:buFont typeface="Cambria"/>
              <a:buNone/>
            </a:pPr>
            <a:r>
              <a:rPr lang="en-US" sz="4600" b="0" i="0" u="none" strike="noStrike" cap="none" baseline="0" dirty="0" smtClean="0">
                <a:solidFill>
                  <a:schemeClr val="dk2"/>
                </a:solidFill>
                <a:latin typeface="Cambria"/>
                <a:ea typeface="Cambria"/>
                <a:cs typeface="Cambria"/>
                <a:sym typeface="Cambria"/>
              </a:rPr>
              <a:t>Early </a:t>
            </a:r>
            <a:r>
              <a:rPr lang="en-US" sz="4600" b="0" i="0" u="none" strike="noStrike" cap="none" baseline="0" dirty="0">
                <a:solidFill>
                  <a:schemeClr val="dk2"/>
                </a:solidFill>
                <a:latin typeface="Cambria"/>
                <a:ea typeface="Cambria"/>
                <a:cs typeface="Cambria"/>
                <a:sym typeface="Cambria"/>
              </a:rPr>
              <a:t>Life</a:t>
            </a:r>
          </a:p>
        </p:txBody>
      </p:sp>
      <p:sp>
        <p:nvSpPr>
          <p:cNvPr id="116" name="Shape 116"/>
          <p:cNvSpPr txBox="1">
            <a:spLocks noGrp="1"/>
          </p:cNvSpPr>
          <p:nvPr>
            <p:ph type="body" idx="1"/>
          </p:nvPr>
        </p:nvSpPr>
        <p:spPr>
          <a:xfrm>
            <a:off x="304800" y="1371600"/>
            <a:ext cx="7696199" cy="5068014"/>
          </a:xfrm>
          <a:prstGeom prst="rect">
            <a:avLst/>
          </a:prstGeom>
          <a:noFill/>
          <a:ln>
            <a:noFill/>
          </a:ln>
        </p:spPr>
        <p:txBody>
          <a:bodyPr lIns="91425" tIns="45700" rIns="91425" bIns="45700" anchor="t" anchorCtr="0">
            <a:spAutoFit/>
          </a:bodyPr>
          <a:lstStyle/>
          <a:p>
            <a:pPr marL="0" marR="0" lvl="0" indent="0" algn="l" rtl="0">
              <a:buClr>
                <a:schemeClr val="accent1"/>
              </a:buClr>
              <a:buSzPct val="80555"/>
              <a:buFont typeface="Arial"/>
              <a:buChar char="•"/>
            </a:pPr>
            <a:r>
              <a:rPr lang="en-US" sz="3000" b="0" i="0" u="none" strike="noStrike" cap="none" baseline="0" dirty="0" smtClean="0">
                <a:solidFill>
                  <a:schemeClr val="dk1"/>
                </a:solidFill>
                <a:latin typeface="Calibri"/>
                <a:ea typeface="Calibri"/>
                <a:cs typeface="Calibri"/>
                <a:sym typeface="Calibri"/>
              </a:rPr>
              <a:t>Born in Boston </a:t>
            </a:r>
            <a:r>
              <a:rPr lang="en-US" sz="3000" b="0" i="0" u="none" strike="noStrike" cap="none" baseline="0" dirty="0">
                <a:solidFill>
                  <a:schemeClr val="dk1"/>
                </a:solidFill>
                <a:latin typeface="Calibri"/>
                <a:ea typeface="Calibri"/>
                <a:cs typeface="Calibri"/>
                <a:sym typeface="Calibri"/>
              </a:rPr>
              <a:t>on January 19, </a:t>
            </a:r>
            <a:r>
              <a:rPr lang="en-US" sz="3000" b="0" i="0" u="none" strike="noStrike" cap="none" baseline="0" dirty="0" smtClean="0">
                <a:solidFill>
                  <a:schemeClr val="dk1"/>
                </a:solidFill>
                <a:latin typeface="Calibri"/>
                <a:ea typeface="Calibri"/>
                <a:cs typeface="Calibri"/>
                <a:sym typeface="Calibri"/>
              </a:rPr>
              <a:t>1809</a:t>
            </a:r>
          </a:p>
          <a:p>
            <a:pPr marL="0" marR="0" lvl="0" indent="0" algn="l" rtl="0">
              <a:buClr>
                <a:schemeClr val="accent1"/>
              </a:buClr>
              <a:buSzPct val="80555"/>
              <a:buFont typeface="Arial"/>
              <a:buChar char="•"/>
            </a:pPr>
            <a:r>
              <a:rPr lang="en-US" sz="3000" b="0" i="0" u="none" strike="noStrike" cap="none" baseline="0" dirty="0" smtClean="0">
                <a:solidFill>
                  <a:schemeClr val="dk1"/>
                </a:solidFill>
                <a:latin typeface="Calibri"/>
                <a:ea typeface="Calibri"/>
                <a:cs typeface="Calibri"/>
                <a:sym typeface="Calibri"/>
              </a:rPr>
              <a:t>Father deserted the family one year later</a:t>
            </a:r>
            <a:endParaRPr lang="en-US" sz="3000" b="0" i="0" u="none" strike="noStrike" cap="none" baseline="0" dirty="0">
              <a:solidFill>
                <a:schemeClr val="dk1"/>
              </a:solidFill>
              <a:latin typeface="Calibri"/>
              <a:ea typeface="Calibri"/>
              <a:cs typeface="Calibri"/>
              <a:sym typeface="Calibri"/>
            </a:endParaRPr>
          </a:p>
          <a:p>
            <a:pPr marL="0" marR="0" lvl="0" indent="0" algn="l" rtl="0">
              <a:buClr>
                <a:schemeClr val="accent1"/>
              </a:buClr>
              <a:buSzPct val="80555"/>
              <a:buFont typeface="Arial"/>
              <a:buChar char="•"/>
            </a:pPr>
            <a:r>
              <a:rPr lang="en-US" sz="3000" b="0" i="0" u="none" strike="noStrike" cap="none" baseline="0" dirty="0" smtClean="0">
                <a:solidFill>
                  <a:schemeClr val="dk1"/>
                </a:solidFill>
                <a:latin typeface="Calibri"/>
                <a:ea typeface="Calibri"/>
                <a:cs typeface="Calibri"/>
                <a:sym typeface="Calibri"/>
              </a:rPr>
              <a:t>December </a:t>
            </a:r>
            <a:r>
              <a:rPr lang="en-US" sz="3000" b="0" i="0" u="none" strike="noStrike" cap="none" baseline="0" dirty="0">
                <a:solidFill>
                  <a:schemeClr val="dk1"/>
                </a:solidFill>
                <a:latin typeface="Calibri"/>
                <a:ea typeface="Calibri"/>
                <a:cs typeface="Calibri"/>
                <a:sym typeface="Calibri"/>
              </a:rPr>
              <a:t>1811, his mother died at </a:t>
            </a:r>
            <a:r>
              <a:rPr lang="en-US" sz="3000" b="0" i="0" u="none" strike="noStrike" cap="none" baseline="0" dirty="0" smtClean="0">
                <a:solidFill>
                  <a:schemeClr val="dk1"/>
                </a:solidFill>
                <a:latin typeface="Calibri"/>
                <a:ea typeface="Calibri"/>
                <a:cs typeface="Calibri"/>
                <a:sym typeface="Calibri"/>
              </a:rPr>
              <a:t>twenty-four</a:t>
            </a:r>
          </a:p>
          <a:p>
            <a:pPr marL="0" lvl="0" indent="-98425">
              <a:buSzPct val="166666"/>
            </a:pPr>
            <a:r>
              <a:rPr lang="en-US" sz="3000" dirty="0" smtClean="0"/>
              <a:t>John </a:t>
            </a:r>
            <a:r>
              <a:rPr lang="en-US" sz="3000" dirty="0"/>
              <a:t>Allan, a successful Richmond tobacco </a:t>
            </a:r>
            <a:r>
              <a:rPr lang="en-US" sz="3000" dirty="0" smtClean="0"/>
              <a:t>merchant</a:t>
            </a:r>
            <a:endParaRPr lang="en-US" sz="3000" dirty="0"/>
          </a:p>
          <a:p>
            <a:pPr marL="0" lvl="0" indent="-98425">
              <a:buSzPct val="166666"/>
            </a:pPr>
            <a:r>
              <a:rPr lang="en-US" sz="3000" dirty="0" smtClean="0"/>
              <a:t>Allan was distant/womanizer and abusive</a:t>
            </a:r>
            <a:endParaRPr lang="en-US" sz="3000" dirty="0"/>
          </a:p>
          <a:p>
            <a:pPr marL="0" marR="0" lvl="0" indent="0" algn="l" rtl="0">
              <a:buClr>
                <a:schemeClr val="accent1"/>
              </a:buClr>
              <a:buSzPct val="80555"/>
              <a:buFont typeface="Arial"/>
              <a:buChar char="•"/>
            </a:pPr>
            <a:endParaRPr lang="en-US" sz="3000" b="0" i="0" u="none" strike="noStrike" cap="none" baseline="0" dirty="0" smtClean="0">
              <a:solidFill>
                <a:schemeClr val="dk1"/>
              </a:solidFill>
              <a:latin typeface="Calibri"/>
              <a:ea typeface="Calibri"/>
              <a:cs typeface="Calibri"/>
              <a:sym typeface="Calibri"/>
            </a:endParaRPr>
          </a:p>
          <a:p>
            <a:pPr marL="0" marR="0" lvl="0" indent="0" algn="l" rtl="0">
              <a:buClr>
                <a:schemeClr val="accent1"/>
              </a:buClr>
              <a:buSzPct val="80555"/>
              <a:buFont typeface="Arial"/>
              <a:buChar char="•"/>
            </a:pPr>
            <a:endParaRPr lang="en-US" sz="3000" b="0" i="0" u="none" strike="noStrike" cap="none" baseline="0" dirty="0">
              <a:solidFill>
                <a:schemeClr val="dk1"/>
              </a:solidFill>
              <a:latin typeface="Calibri"/>
              <a:ea typeface="Calibri"/>
              <a:cs typeface="Calibri"/>
              <a:sym typeface="Calibri"/>
            </a:endParaRPr>
          </a:p>
          <a:p>
            <a:endParaRPr lang="en-US" sz="30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a:themeElements>
    <a:clrScheme name="Adjacency 1">
      <a:dk1>
        <a:srgbClr val="2F2B20"/>
      </a:dk1>
      <a:lt1>
        <a:srgbClr val="FFFFFF"/>
      </a:lt1>
      <a:dk2>
        <a:srgbClr val="675E47"/>
      </a:dk2>
      <a:lt2>
        <a:srgbClr val="DFDCB7"/>
      </a:lt2>
      <a:accent1>
        <a:srgbClr val="A9A57C"/>
      </a:accent1>
      <a:accent2>
        <a:srgbClr val="9CBEBD"/>
      </a:accent2>
      <a:accent3>
        <a:srgbClr val="FFFFFF"/>
      </a:accent3>
      <a:accent4>
        <a:srgbClr val="A9A57C"/>
      </a:accent4>
      <a:accent5>
        <a:srgbClr val="9CBEBD"/>
      </a:accent5>
      <a:accent6>
        <a:srgbClr val="FFFFFF"/>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2_Adjacency 1">
      <a:dk1>
        <a:srgbClr val="2F2B20"/>
      </a:dk1>
      <a:lt1>
        <a:srgbClr val="FFFFFF"/>
      </a:lt1>
      <a:dk2>
        <a:srgbClr val="675E47"/>
      </a:dk2>
      <a:lt2>
        <a:srgbClr val="DFDCB7"/>
      </a:lt2>
      <a:accent1>
        <a:srgbClr val="A9A57C"/>
      </a:accent1>
      <a:accent2>
        <a:srgbClr val="9CBEBD"/>
      </a:accent2>
      <a:accent3>
        <a:srgbClr val="FFFFFF"/>
      </a:accent3>
      <a:accent4>
        <a:srgbClr val="A9A57C"/>
      </a:accent4>
      <a:accent5>
        <a:srgbClr val="9CBEBD"/>
      </a:accent5>
      <a:accent6>
        <a:srgbClr val="FFFFFF"/>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808</Words>
  <Application>Microsoft Office PowerPoint</Application>
  <PresentationFormat>On-screen Show (4:3)</PresentationFormat>
  <Paragraphs>111</Paragraphs>
  <Slides>24</Slides>
  <Notes>18</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
      <vt:lpstr/>
      <vt:lpstr>PowerPoint Presentation</vt:lpstr>
      <vt:lpstr>PowerPoint Presentation</vt:lpstr>
      <vt:lpstr>PowerPoint Presentation</vt:lpstr>
      <vt:lpstr>PowerPoint Presentation</vt:lpstr>
      <vt:lpstr>Elements of Romantic Gothicism in Poe’s Fiction</vt:lpstr>
      <vt:lpstr>Other elements of the Gothic</vt:lpstr>
      <vt:lpstr>Edgar Allan Poe (1809-1849)</vt:lpstr>
      <vt:lpstr>Poe’s Difficult Life </vt:lpstr>
      <vt:lpstr>Early Life</vt:lpstr>
      <vt:lpstr>College and West Point</vt:lpstr>
      <vt:lpstr>PowerPoint Presentation</vt:lpstr>
      <vt:lpstr>PowerPoint Presentation</vt:lpstr>
      <vt:lpstr>PowerPoint Presentation</vt:lpstr>
      <vt:lpstr>Poe’s Death</vt:lpstr>
      <vt:lpstr>Poe worked in a variety of genres (1827-1849)</vt:lpstr>
      <vt:lpstr>Poe and the Gothic</vt:lpstr>
      <vt:lpstr>An Element of Poe’s style</vt:lpstr>
      <vt:lpstr>The Masque of the Red Death </vt:lpstr>
      <vt:lpstr>The Raven</vt:lpstr>
      <vt:lpstr>What is an Allegory?</vt:lpstr>
      <vt:lpstr>What is the background/setting</vt:lpstr>
      <vt:lpstr>Masks</vt:lpstr>
      <vt:lpstr>Why do Prince Prospero and his followers retreat to his palace?</vt:lpstr>
      <vt:lpstr>The Black Plague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McDaniel, Christy</dc:creator>
  <cp:lastModifiedBy>User_Account</cp:lastModifiedBy>
  <cp:revision>14</cp:revision>
  <dcterms:modified xsi:type="dcterms:W3CDTF">2014-07-15T00:44:20Z</dcterms:modified>
</cp:coreProperties>
</file>